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Lst>
  <p:sldSz cx="18288000" cy="10287000"/>
  <p:notesSz cx="6858000" cy="9144000"/>
  <p:embeddedFontLst>
    <p:embeddedFont>
      <p:font typeface="Playlist Script" charset="1" panose="00000000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Pluma" charset="1" panose="00000000000000000000"/>
      <p:regular r:id="rId11"/>
    </p:embeddedFont>
    <p:embeddedFont>
      <p:font typeface="Pluma Bold" charset="1" panose="00000000000000000000"/>
      <p:regular r:id="rId12"/>
    </p:embeddedFont>
    <p:embeddedFont>
      <p:font typeface="Varela Round" charset="1" panose="000005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2" Target="../media/image19.jpeg" Type="http://schemas.openxmlformats.org/officeDocument/2006/relationships/image"/><Relationship Id="rId3" Target="../media/image20.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1.png" Type="http://schemas.openxmlformats.org/officeDocument/2006/relationships/image"/><Relationship Id="rId8" Target="../media/image9.png" Type="http://schemas.openxmlformats.org/officeDocument/2006/relationships/image"/><Relationship Id="rId9" Target="../media/image2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24.jpeg" Type="http://schemas.openxmlformats.org/officeDocument/2006/relationships/image"/><Relationship Id="rId3" Target="../media/image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jpe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2.png" Type="http://schemas.openxmlformats.org/officeDocument/2006/relationships/image"/><Relationship Id="rId15" Target="../media/image35.png" Type="http://schemas.openxmlformats.org/officeDocument/2006/relationships/image"/><Relationship Id="rId2" Target="../media/image33.png" Type="http://schemas.openxmlformats.org/officeDocument/2006/relationships/image"/><Relationship Id="rId3" Target="../media/image34.png" Type="http://schemas.openxmlformats.org/officeDocument/2006/relationships/image"/><Relationship Id="rId4" Target="../media/image31.png" Type="http://schemas.openxmlformats.org/officeDocument/2006/relationships/image"/><Relationship Id="rId5" Target="../media/image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2" Target="../media/image33.png" Type="http://schemas.openxmlformats.org/officeDocument/2006/relationships/image"/><Relationship Id="rId3" Target="../media/image39.png" Type="http://schemas.openxmlformats.org/officeDocument/2006/relationships/image"/><Relationship Id="rId4" Target="../media/image32.png" Type="http://schemas.openxmlformats.org/officeDocument/2006/relationships/image"/><Relationship Id="rId5" Target="../media/image40.png" Type="http://schemas.openxmlformats.org/officeDocument/2006/relationships/image"/><Relationship Id="rId6" Target="../media/image31.pn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0.png" Type="http://schemas.openxmlformats.org/officeDocument/2006/relationships/image"/><Relationship Id="rId2" Target="../media/image24.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9.pn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8.jpeg" Type="http://schemas.openxmlformats.org/officeDocument/2006/relationships/image"/><Relationship Id="rId9"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1.png" Type="http://schemas.openxmlformats.org/officeDocument/2006/relationships/image"/><Relationship Id="rId7" Target="../media/image9.png" Type="http://schemas.openxmlformats.org/officeDocument/2006/relationships/image"/><Relationship Id="rId8" Target="../media/image40.png" Type="http://schemas.openxmlformats.org/officeDocument/2006/relationships/image"/><Relationship Id="rId9" Target="../media/image5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21.png" Type="http://schemas.openxmlformats.org/officeDocument/2006/relationships/image"/><Relationship Id="rId12" Target="../media/image40.png" Type="http://schemas.openxmlformats.org/officeDocument/2006/relationships/image"/><Relationship Id="rId13" Target="../media/image51.pn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media/image58.png" Type="http://schemas.openxmlformats.org/officeDocument/2006/relationships/image"/><Relationship Id="rId19" Target="../media/image59.svg" Type="http://schemas.openxmlformats.org/officeDocument/2006/relationships/image"/><Relationship Id="rId2" Target="../media/image33.png" Type="http://schemas.openxmlformats.org/officeDocument/2006/relationships/image"/><Relationship Id="rId20" Target="../media/image32.png" Type="http://schemas.openxmlformats.org/officeDocument/2006/relationships/image"/><Relationship Id="rId21" Target="../media/image6.png" Type="http://schemas.openxmlformats.org/officeDocument/2006/relationships/image"/><Relationship Id="rId22" Target="../media/image3.png" Type="http://schemas.openxmlformats.org/officeDocument/2006/relationships/image"/><Relationship Id="rId23" Target="../media/image25.png" Type="http://schemas.openxmlformats.org/officeDocument/2006/relationships/image"/><Relationship Id="rId24" Target="../media/image26.svg" Type="http://schemas.openxmlformats.org/officeDocument/2006/relationships/image"/><Relationship Id="rId25" Target="../media/image28.png" Type="http://schemas.openxmlformats.org/officeDocument/2006/relationships/image"/><Relationship Id="rId26" Target="../media/image29.png" Type="http://schemas.openxmlformats.org/officeDocument/2006/relationships/image"/><Relationship Id="rId27" Target="../media/image11.png" Type="http://schemas.openxmlformats.org/officeDocument/2006/relationships/image"/><Relationship Id="rId28" Target="../media/image12.svg" Type="http://schemas.openxmlformats.org/officeDocument/2006/relationships/image"/><Relationship Id="rId29" Target="../media/image13.png" Type="http://schemas.openxmlformats.org/officeDocument/2006/relationships/image"/><Relationship Id="rId3" Target="../media/image54.jpeg" Type="http://schemas.openxmlformats.org/officeDocument/2006/relationships/image"/><Relationship Id="rId30" Target="../media/image14.svg" Type="http://schemas.openxmlformats.org/officeDocument/2006/relationships/image"/><Relationship Id="rId31" Target="../media/image15.png" Type="http://schemas.openxmlformats.org/officeDocument/2006/relationships/image"/><Relationship Id="rId32" Target="../media/image16.svg" Type="http://schemas.openxmlformats.org/officeDocument/2006/relationships/image"/><Relationship Id="rId33" Target="../media/image2.png" Type="http://schemas.openxmlformats.org/officeDocument/2006/relationships/image"/><Relationship Id="rId4" Target="../media/image31.png" Type="http://schemas.openxmlformats.org/officeDocument/2006/relationships/image"/><Relationship Id="rId5" Target="../media/image55.png" Type="http://schemas.openxmlformats.org/officeDocument/2006/relationships/image"/><Relationship Id="rId6" Target="../media/image23.png" Type="http://schemas.openxmlformats.org/officeDocument/2006/relationships/image"/><Relationship Id="rId7" Target="../media/image39.png" Type="http://schemas.openxmlformats.org/officeDocument/2006/relationships/image"/><Relationship Id="rId8" Target="../media/image56.png" Type="http://schemas.openxmlformats.org/officeDocument/2006/relationships/image"/><Relationship Id="rId9" Target="../media/image5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1" t="22744" r="43478" b="31319"/>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1063707">
            <a:off x="11225424" y="7696296"/>
            <a:ext cx="12374583" cy="290802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10382809">
            <a:off x="-2264473" y="3438007"/>
            <a:ext cx="11101200" cy="7937358"/>
          </a:xfrm>
          <a:prstGeom prst="rect">
            <a:avLst/>
          </a:prstGeom>
        </p:spPr>
      </p:pic>
      <p:pic>
        <p:nvPicPr>
          <p:cNvPr name="Picture 5" id="5"/>
          <p:cNvPicPr>
            <a:picLocks noChangeAspect="true"/>
          </p:cNvPicPr>
          <p:nvPr/>
        </p:nvPicPr>
        <p:blipFill>
          <a:blip r:embed="rId5"/>
          <a:srcRect l="0" t="0" r="0" b="18181"/>
          <a:stretch>
            <a:fillRect/>
          </a:stretch>
        </p:blipFill>
        <p:spPr>
          <a:xfrm flipH="false" flipV="false" rot="0">
            <a:off x="2110154" y="1028700"/>
            <a:ext cx="14067692" cy="8229600"/>
          </a:xfrm>
          <a:prstGeom prst="rect">
            <a:avLst/>
          </a:prstGeom>
        </p:spPr>
      </p:pic>
      <p:grpSp>
        <p:nvGrpSpPr>
          <p:cNvPr name="Group 6" id="6"/>
          <p:cNvGrpSpPr>
            <a:grpSpLocks noChangeAspect="true"/>
          </p:cNvGrpSpPr>
          <p:nvPr/>
        </p:nvGrpSpPr>
        <p:grpSpPr>
          <a:xfrm rot="708194">
            <a:off x="14707112" y="4322571"/>
            <a:ext cx="6267226" cy="4340634"/>
            <a:chOff x="0" y="0"/>
            <a:chExt cx="3429000" cy="2374900"/>
          </a:xfrm>
        </p:grpSpPr>
        <p:sp>
          <p:nvSpPr>
            <p:cNvPr name="Freeform 7" id="7"/>
            <p:cNvSpPr/>
            <p:nvPr/>
          </p:nvSpPr>
          <p:spPr>
            <a:xfrm>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6"/>
              <a:stretch>
                <a:fillRect l="-27159" r="0" t="-27602" b="-264"/>
              </a:stretch>
            </a:blipFill>
          </p:spPr>
        </p:sp>
        <p:sp>
          <p:nvSpPr>
            <p:cNvPr name="Freeform 8" id="8"/>
            <p:cNvSpPr/>
            <p:nvPr/>
          </p:nvSpPr>
          <p:spPr>
            <a:xfrm>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7"/>
              <a:stretch>
                <a:fillRect l="-2902" r="-2492" t="-10996" b="-11124"/>
              </a:stretch>
            </a:blipFill>
          </p:spPr>
        </p:sp>
      </p:grpSp>
      <p:pic>
        <p:nvPicPr>
          <p:cNvPr name="Picture 9" id="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894308" y="4837007"/>
            <a:ext cx="10499384" cy="2152374"/>
          </a:xfrm>
          <a:prstGeom prst="rect">
            <a:avLst/>
          </a:prstGeom>
        </p:spPr>
      </p:pic>
      <p:pic>
        <p:nvPicPr>
          <p:cNvPr name="Picture 10" id="10"/>
          <p:cNvPicPr>
            <a:picLocks noChangeAspect="true"/>
          </p:cNvPicPr>
          <p:nvPr/>
        </p:nvPicPr>
        <p:blipFill>
          <a:blip r:embed="rId10"/>
          <a:srcRect l="0" t="24676" r="347" b="29980"/>
          <a:stretch>
            <a:fillRect/>
          </a:stretch>
        </p:blipFill>
        <p:spPr>
          <a:xfrm flipH="false" flipV="false" rot="2398492">
            <a:off x="13225754" y="1304144"/>
            <a:ext cx="4472223" cy="1133622"/>
          </a:xfrm>
          <a:prstGeom prst="rect">
            <a:avLst/>
          </a:prstGeom>
        </p:spPr>
      </p:pic>
      <p:pic>
        <p:nvPicPr>
          <p:cNvPr name="Picture 11" id="11"/>
          <p:cNvPicPr>
            <a:picLocks noChangeAspect="true"/>
          </p:cNvPicPr>
          <p:nvPr/>
        </p:nvPicPr>
        <p:blipFill>
          <a:blip r:embed="rId11"/>
          <a:srcRect l="0" t="0" r="0" b="0"/>
          <a:stretch>
            <a:fillRect/>
          </a:stretch>
        </p:blipFill>
        <p:spPr>
          <a:xfrm flipH="false" flipV="false" rot="-1728909">
            <a:off x="1057226" y="4116368"/>
            <a:ext cx="2105855" cy="3828827"/>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798530" y="311203"/>
            <a:ext cx="2617647" cy="2638097"/>
          </a:xfrm>
          <a:prstGeom prst="rect">
            <a:avLst/>
          </a:prstGeom>
        </p:spPr>
      </p:pic>
      <p:pic>
        <p:nvPicPr>
          <p:cNvPr name="Picture 13" id="13"/>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0">
            <a:off x="649816" y="1404717"/>
            <a:ext cx="2273935" cy="1136968"/>
          </a:xfrm>
          <a:prstGeom prst="rect">
            <a:avLst/>
          </a:prstGeom>
        </p:spPr>
      </p:pic>
      <p:pic>
        <p:nvPicPr>
          <p:cNvPr name="Picture 14" id="14"/>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0">
            <a:off x="2094837" y="613957"/>
            <a:ext cx="2025033" cy="2032590"/>
          </a:xfrm>
          <a:prstGeom prst="rect">
            <a:avLst/>
          </a:prstGeom>
        </p:spPr>
      </p:pic>
      <p:pic>
        <p:nvPicPr>
          <p:cNvPr name="Picture 15" id="15"/>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0">
            <a:off x="7218945" y="-1192364"/>
            <a:ext cx="4114800" cy="3987615"/>
          </a:xfrm>
          <a:prstGeom prst="rect">
            <a:avLst/>
          </a:prstGeom>
        </p:spPr>
      </p:pic>
      <p:sp>
        <p:nvSpPr>
          <p:cNvPr name="TextBox 16" id="16"/>
          <p:cNvSpPr txBox="true"/>
          <p:nvPr/>
        </p:nvSpPr>
        <p:spPr>
          <a:xfrm rot="0">
            <a:off x="3138592" y="2499229"/>
            <a:ext cx="12010815" cy="4835830"/>
          </a:xfrm>
          <a:prstGeom prst="rect">
            <a:avLst/>
          </a:prstGeom>
        </p:spPr>
        <p:txBody>
          <a:bodyPr anchor="t" rtlCol="false" tIns="0" lIns="0" bIns="0" rIns="0">
            <a:spAutoFit/>
          </a:bodyPr>
          <a:lstStyle/>
          <a:p>
            <a:pPr algn="ctr" marL="0" indent="0" lvl="0">
              <a:lnSpc>
                <a:spcPts val="18547"/>
              </a:lnSpc>
              <a:spcBef>
                <a:spcPct val="0"/>
              </a:spcBef>
            </a:pPr>
            <a:r>
              <a:rPr lang="en-US" sz="18547">
                <a:solidFill>
                  <a:srgbClr val="302C2C"/>
                </a:solidFill>
                <a:latin typeface="Playlist Script Bold"/>
              </a:rPr>
              <a:t>Bing Map API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479" t="48657" r="5244"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59101">
            <a:off x="7162987" y="-2459096"/>
            <a:ext cx="18828381" cy="6801753"/>
          </a:xfrm>
          <a:prstGeom prst="rect">
            <a:avLst/>
          </a:prstGeom>
        </p:spPr>
      </p:pic>
      <p:pic>
        <p:nvPicPr>
          <p:cNvPr name="Picture 4" id="4"/>
          <p:cNvPicPr>
            <a:picLocks noChangeAspect="true"/>
          </p:cNvPicPr>
          <p:nvPr/>
        </p:nvPicPr>
        <p:blipFill>
          <a:blip r:embed="rId4"/>
          <a:srcRect l="7685" t="11029" r="51193" b="0"/>
          <a:stretch>
            <a:fillRect/>
          </a:stretch>
        </p:blipFill>
        <p:spPr>
          <a:xfrm flipH="false" flipV="false" rot="-5400000">
            <a:off x="1882049" y="-1243711"/>
            <a:ext cx="8308727" cy="12853548"/>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321525">
            <a:off x="905500" y="1783453"/>
            <a:ext cx="10212685" cy="2093600"/>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1642654">
            <a:off x="-683483" y="6575545"/>
            <a:ext cx="4222447" cy="5280810"/>
          </a:xfrm>
          <a:prstGeom prst="rect">
            <a:avLst/>
          </a:prstGeom>
        </p:spPr>
      </p:pic>
      <p:sp>
        <p:nvSpPr>
          <p:cNvPr name="TextBox 7" id="7"/>
          <p:cNvSpPr txBox="true"/>
          <p:nvPr/>
        </p:nvSpPr>
        <p:spPr>
          <a:xfrm rot="0">
            <a:off x="2574147" y="3346004"/>
            <a:ext cx="6924529" cy="4892609"/>
          </a:xfrm>
          <a:prstGeom prst="rect">
            <a:avLst/>
          </a:prstGeom>
        </p:spPr>
        <p:txBody>
          <a:bodyPr anchor="t" rtlCol="false" tIns="0" lIns="0" bIns="0" rIns="0">
            <a:spAutoFit/>
          </a:bodyPr>
          <a:lstStyle/>
          <a:p>
            <a:pPr marL="607029" indent="-303514" lvl="1">
              <a:lnSpc>
                <a:spcPts val="3936"/>
              </a:lnSpc>
              <a:spcBef>
                <a:spcPts val="1476"/>
              </a:spcBef>
              <a:buFont typeface="Arial"/>
              <a:buChar char="•"/>
            </a:pPr>
            <a:r>
              <a:rPr lang="en-US" spc="56" sz="2811">
                <a:solidFill>
                  <a:srgbClr val="302C2C"/>
                </a:solidFill>
                <a:latin typeface="Varela Round"/>
              </a:rPr>
              <a:t>Utilize the Bing Maps API</a:t>
            </a:r>
          </a:p>
          <a:p>
            <a:pPr marL="607029" indent="-303514" lvl="1">
              <a:lnSpc>
                <a:spcPts val="3936"/>
              </a:lnSpc>
              <a:spcBef>
                <a:spcPts val="1476"/>
              </a:spcBef>
              <a:buFont typeface="Arial"/>
              <a:buChar char="•"/>
            </a:pPr>
            <a:r>
              <a:rPr lang="en-US" spc="56" sz="2811">
                <a:solidFill>
                  <a:srgbClr val="302C2C"/>
                </a:solidFill>
                <a:latin typeface="Varela Round"/>
              </a:rPr>
              <a:t>Ability to search or see restaurants and/or other POIs in the area</a:t>
            </a:r>
          </a:p>
          <a:p>
            <a:pPr marL="607029" indent="-303514" lvl="1">
              <a:lnSpc>
                <a:spcPts val="3936"/>
              </a:lnSpc>
              <a:spcBef>
                <a:spcPts val="1476"/>
              </a:spcBef>
              <a:buFont typeface="Arial"/>
              <a:buChar char="•"/>
            </a:pPr>
            <a:r>
              <a:rPr lang="en-US" spc="56" sz="2811">
                <a:solidFill>
                  <a:srgbClr val="302C2C"/>
                </a:solidFill>
                <a:latin typeface="Varela Round"/>
              </a:rPr>
              <a:t>Ability to filter the search or view based on a polygon/area</a:t>
            </a:r>
          </a:p>
          <a:p>
            <a:pPr marL="607029" indent="-303514" lvl="1">
              <a:lnSpc>
                <a:spcPts val="3936"/>
              </a:lnSpc>
              <a:spcBef>
                <a:spcPts val="1476"/>
              </a:spcBef>
              <a:buFont typeface="Arial"/>
              <a:buChar char="•"/>
            </a:pPr>
            <a:r>
              <a:rPr lang="en-US" spc="56" sz="2811">
                <a:solidFill>
                  <a:srgbClr val="302C2C"/>
                </a:solidFill>
                <a:latin typeface="Varela Round"/>
              </a:rPr>
              <a:t>Ability to see directions to a POI</a:t>
            </a:r>
          </a:p>
          <a:p>
            <a:pPr marL="607029" indent="-303514" lvl="1">
              <a:lnSpc>
                <a:spcPts val="3936"/>
              </a:lnSpc>
              <a:spcBef>
                <a:spcPts val="1476"/>
              </a:spcBef>
              <a:buFont typeface="Arial"/>
              <a:buChar char="•"/>
            </a:pPr>
            <a:r>
              <a:rPr lang="en-US" spc="56" sz="2811">
                <a:solidFill>
                  <a:srgbClr val="302C2C"/>
                </a:solidFill>
                <a:latin typeface="Varela Round"/>
              </a:rPr>
              <a:t>Also see estimated travel times</a:t>
            </a:r>
          </a:p>
          <a:p>
            <a:pPr algn="l" marL="607029" indent="-303514" lvl="1">
              <a:lnSpc>
                <a:spcPts val="3936"/>
              </a:lnSpc>
              <a:spcBef>
                <a:spcPts val="1476"/>
              </a:spcBef>
              <a:buFont typeface="Arial"/>
              <a:buChar char="•"/>
            </a:pPr>
            <a:r>
              <a:rPr lang="en-US" spc="56" sz="2811">
                <a:solidFill>
                  <a:srgbClr val="302C2C"/>
                </a:solidFill>
                <a:latin typeface="Varela Round"/>
              </a:rPr>
              <a:t>Ability to log a visit to a POI</a:t>
            </a:r>
          </a:p>
        </p:txBody>
      </p:sp>
      <p:sp>
        <p:nvSpPr>
          <p:cNvPr name="TextBox 8" id="8"/>
          <p:cNvSpPr txBox="true"/>
          <p:nvPr/>
        </p:nvSpPr>
        <p:spPr>
          <a:xfrm rot="0">
            <a:off x="2215904" y="2367045"/>
            <a:ext cx="8373546" cy="987425"/>
          </a:xfrm>
          <a:prstGeom prst="rect">
            <a:avLst/>
          </a:prstGeom>
        </p:spPr>
        <p:txBody>
          <a:bodyPr anchor="t" rtlCol="false" tIns="0" lIns="0" bIns="0" rIns="0">
            <a:spAutoFit/>
          </a:bodyPr>
          <a:lstStyle/>
          <a:p>
            <a:pPr marL="0" indent="0" lvl="0">
              <a:lnSpc>
                <a:spcPts val="7679"/>
              </a:lnSpc>
              <a:spcBef>
                <a:spcPct val="0"/>
              </a:spcBef>
            </a:pPr>
            <a:r>
              <a:rPr lang="en-US" spc="319" sz="6399">
                <a:solidFill>
                  <a:srgbClr val="302C2C"/>
                </a:solidFill>
                <a:latin typeface="Pluma Bold"/>
              </a:rPr>
              <a:t>Project Tasks</a:t>
            </a:r>
          </a:p>
        </p:txBody>
      </p:sp>
      <p:pic>
        <p:nvPicPr>
          <p:cNvPr name="Picture 9" id="9"/>
          <p:cNvPicPr>
            <a:picLocks noChangeAspect="true"/>
          </p:cNvPicPr>
          <p:nvPr/>
        </p:nvPicPr>
        <p:blipFill>
          <a:blip r:embed="rId8"/>
          <a:srcRect l="0" t="24676" r="347" b="29980"/>
          <a:stretch>
            <a:fillRect/>
          </a:stretch>
        </p:blipFill>
        <p:spPr>
          <a:xfrm flipH="false" flipV="false" rot="0">
            <a:off x="-20207" y="9917691"/>
            <a:ext cx="4472223" cy="1133622"/>
          </a:xfrm>
          <a:prstGeom prst="rect">
            <a:avLst/>
          </a:prstGeom>
        </p:spPr>
      </p:pic>
      <p:grpSp>
        <p:nvGrpSpPr>
          <p:cNvPr name="Group 10" id="10"/>
          <p:cNvGrpSpPr>
            <a:grpSpLocks noChangeAspect="true"/>
          </p:cNvGrpSpPr>
          <p:nvPr/>
        </p:nvGrpSpPr>
        <p:grpSpPr>
          <a:xfrm rot="129821">
            <a:off x="12958082" y="1146161"/>
            <a:ext cx="3806322" cy="5657718"/>
            <a:chOff x="0" y="0"/>
            <a:chExt cx="3175000" cy="4719320"/>
          </a:xfrm>
        </p:grpSpPr>
        <p:sp>
          <p:nvSpPr>
            <p:cNvPr name="Freeform 11" id="11"/>
            <p:cNvSpPr/>
            <p:nvPr/>
          </p:nvSpPr>
          <p:spPr>
            <a:xfrm>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blipFill>
              <a:blip r:embed="rId9"/>
              <a:stretch>
                <a:fillRect l="-6040" r="-6040" t="0" b="0"/>
              </a:stretch>
            </a:blipFill>
          </p:spPr>
        </p:sp>
        <p:sp>
          <p:nvSpPr>
            <p:cNvPr name="Freeform 12" id="12"/>
            <p:cNvSpPr/>
            <p:nvPr/>
          </p:nvSpPr>
          <p:spPr>
            <a:xfrm>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10"/>
              <a:stretch>
                <a:fillRect l="-4322" r="-518" t="-3535"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459" t="27748" r="13459" b="17166"/>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12165" r="50724" b="48490"/>
          <a:stretch>
            <a:fillRect/>
          </a:stretch>
        </p:blipFill>
        <p:spPr>
          <a:xfrm flipH="false" flipV="false" rot="0">
            <a:off x="6282710" y="2043919"/>
            <a:ext cx="10993119" cy="6275893"/>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6184119">
            <a:off x="689712" y="5605209"/>
            <a:ext cx="5705460" cy="7653665"/>
          </a:xfrm>
          <a:prstGeom prst="rect">
            <a:avLst/>
          </a:prstGeom>
        </p:spPr>
      </p:pic>
      <p:grpSp>
        <p:nvGrpSpPr>
          <p:cNvPr name="Group 5" id="5"/>
          <p:cNvGrpSpPr>
            <a:grpSpLocks noChangeAspect="true"/>
          </p:cNvGrpSpPr>
          <p:nvPr/>
        </p:nvGrpSpPr>
        <p:grpSpPr>
          <a:xfrm rot="-366701">
            <a:off x="1493066" y="1069907"/>
            <a:ext cx="5276847" cy="8223916"/>
            <a:chOff x="0" y="0"/>
            <a:chExt cx="3365500" cy="5245100"/>
          </a:xfrm>
        </p:grpSpPr>
        <p:sp>
          <p:nvSpPr>
            <p:cNvPr name="Freeform 6" id="6"/>
            <p:cNvSpPr/>
            <p:nvPr/>
          </p:nvSpPr>
          <p:spPr>
            <a:xfrm>
              <a:off x="0" y="0"/>
              <a:ext cx="3352800" cy="5219700"/>
            </a:xfrm>
            <a:custGeom>
              <a:avLst/>
              <a:gdLst/>
              <a:ahLst/>
              <a:cxnLst/>
              <a:rect r="r" b="b" t="t" l="l"/>
              <a:pathLst>
                <a:path h="5219700" w="33528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blipFill>
              <a:blip r:embed="rId6"/>
              <a:stretch>
                <a:fillRect l="-7567" r="-243901" t="-21944" b="-5555"/>
              </a:stretch>
            </a:blipFill>
          </p:spPr>
        </p:sp>
        <p:sp>
          <p:nvSpPr>
            <p:cNvPr name="Freeform 7" id="7"/>
            <p:cNvSpPr/>
            <p:nvPr/>
          </p:nvSpPr>
          <p:spPr>
            <a:xfrm>
              <a:off x="0" y="0"/>
              <a:ext cx="3352800" cy="292100"/>
            </a:xfrm>
            <a:custGeom>
              <a:avLst/>
              <a:gdLst/>
              <a:ahLst/>
              <a:cxnLst/>
              <a:rect r="r" b="b" t="t" l="l"/>
              <a:pathLst>
                <a:path h="292100" w="3352800">
                  <a:moveTo>
                    <a:pt x="3352800" y="292100"/>
                  </a:moveTo>
                  <a:lnTo>
                    <a:pt x="0" y="292100"/>
                  </a:lnTo>
                  <a:lnTo>
                    <a:pt x="0" y="0"/>
                  </a:lnTo>
                  <a:lnTo>
                    <a:pt x="3352800" y="0"/>
                  </a:lnTo>
                  <a:lnTo>
                    <a:pt x="3352800" y="292100"/>
                  </a:lnTo>
                  <a:close/>
                </a:path>
              </a:pathLst>
            </a:custGeom>
            <a:blipFill>
              <a:blip r:embed="rId7"/>
              <a:stretch>
                <a:fillRect l="0" r="0" t="-7825" b="-70087"/>
              </a:stretch>
            </a:blipFill>
          </p:spPr>
        </p:sp>
        <p:sp>
          <p:nvSpPr>
            <p:cNvPr name="Freeform 8" id="8"/>
            <p:cNvSpPr/>
            <p:nvPr/>
          </p:nvSpPr>
          <p:spPr>
            <a:xfrm>
              <a:off x="0" y="4775200"/>
              <a:ext cx="3365500" cy="469900"/>
            </a:xfrm>
            <a:custGeom>
              <a:avLst/>
              <a:gdLst/>
              <a:ahLst/>
              <a:cxnLst/>
              <a:rect r="r" b="b" t="t" l="l"/>
              <a:pathLst>
                <a:path h="469900" w="3365500">
                  <a:moveTo>
                    <a:pt x="3365500" y="469900"/>
                  </a:moveTo>
                  <a:lnTo>
                    <a:pt x="0" y="469900"/>
                  </a:lnTo>
                  <a:lnTo>
                    <a:pt x="0" y="0"/>
                  </a:lnTo>
                  <a:lnTo>
                    <a:pt x="3365500" y="0"/>
                  </a:lnTo>
                  <a:lnTo>
                    <a:pt x="3365500" y="469900"/>
                  </a:lnTo>
                  <a:close/>
                </a:path>
              </a:pathLst>
            </a:custGeom>
            <a:blipFill>
              <a:blip r:embed="rId8"/>
              <a:stretch>
                <a:fillRect l="0" r="0" t="-137943" b="-27056"/>
              </a:stretch>
            </a:blipFill>
          </p:spPr>
        </p:sp>
      </p:grpSp>
      <p:sp>
        <p:nvSpPr>
          <p:cNvPr name="TextBox 9" id="9"/>
          <p:cNvSpPr txBox="true"/>
          <p:nvPr/>
        </p:nvSpPr>
        <p:spPr>
          <a:xfrm rot="0">
            <a:off x="7264395" y="4525335"/>
            <a:ext cx="9560470" cy="4422650"/>
          </a:xfrm>
          <a:prstGeom prst="rect">
            <a:avLst/>
          </a:prstGeom>
        </p:spPr>
        <p:txBody>
          <a:bodyPr anchor="t" rtlCol="false" tIns="0" lIns="0" bIns="0" rIns="0">
            <a:spAutoFit/>
          </a:bodyPr>
          <a:lstStyle/>
          <a:p>
            <a:pPr algn="ctr" marL="0" indent="0" lvl="1">
              <a:lnSpc>
                <a:spcPts val="5039"/>
              </a:lnSpc>
              <a:spcBef>
                <a:spcPts val="3779"/>
              </a:spcBef>
            </a:pPr>
            <a:r>
              <a:rPr lang="en-US" spc="71" sz="3599">
                <a:solidFill>
                  <a:srgbClr val="302C2C"/>
                </a:solidFill>
                <a:latin typeface="Varela Round"/>
              </a:rPr>
              <a:t>API is the acronym for Application Programming Interface, which is a software intermediary that allows two applications to talk to each other. Each time you use an app like Facebook, send an instant message, or check the weather on your phone, you’re using an API</a:t>
            </a:r>
          </a:p>
        </p:txBody>
      </p:sp>
      <p:sp>
        <p:nvSpPr>
          <p:cNvPr name="TextBox 10" id="10"/>
          <p:cNvSpPr txBox="true"/>
          <p:nvPr/>
        </p:nvSpPr>
        <p:spPr>
          <a:xfrm rot="0">
            <a:off x="7430384" y="3389550"/>
            <a:ext cx="8697769" cy="987425"/>
          </a:xfrm>
          <a:prstGeom prst="rect">
            <a:avLst/>
          </a:prstGeom>
        </p:spPr>
        <p:txBody>
          <a:bodyPr anchor="t" rtlCol="false" tIns="0" lIns="0" bIns="0" rIns="0">
            <a:spAutoFit/>
          </a:bodyPr>
          <a:lstStyle/>
          <a:p>
            <a:pPr algn="ctr" marL="0" indent="0" lvl="0">
              <a:lnSpc>
                <a:spcPts val="7679"/>
              </a:lnSpc>
              <a:spcBef>
                <a:spcPct val="0"/>
              </a:spcBef>
            </a:pPr>
            <a:r>
              <a:rPr lang="en-US" spc="319" u="none" sz="6399">
                <a:solidFill>
                  <a:srgbClr val="302C2C"/>
                </a:solidFill>
                <a:latin typeface="Pluma Bold"/>
              </a:rPr>
              <a:t>What is api?</a:t>
            </a:r>
          </a:p>
        </p:txBody>
      </p:sp>
      <p:pic>
        <p:nvPicPr>
          <p:cNvPr name="Picture 11" id="11"/>
          <p:cNvPicPr>
            <a:picLocks noChangeAspect="true"/>
          </p:cNvPicPr>
          <p:nvPr/>
        </p:nvPicPr>
        <p:blipFill>
          <a:blip r:embed="rId9"/>
          <a:srcRect l="0" t="21102" r="0" b="41030"/>
          <a:stretch>
            <a:fillRect/>
          </a:stretch>
        </p:blipFill>
        <p:spPr>
          <a:xfrm flipH="false" flipV="false" rot="-108631">
            <a:off x="9449412" y="1550292"/>
            <a:ext cx="4652173" cy="748680"/>
          </a:xfrm>
          <a:prstGeom prst="rect">
            <a:avLst/>
          </a:prstGeom>
        </p:spPr>
      </p:pic>
      <p:pic>
        <p:nvPicPr>
          <p:cNvPr name="Picture 12" id="12"/>
          <p:cNvPicPr>
            <a:picLocks noChangeAspect="true"/>
          </p:cNvPicPr>
          <p:nvPr/>
        </p:nvPicPr>
        <p:blipFill>
          <a:blip r:embed="rId10"/>
          <a:srcRect l="37487" t="0" r="29917" b="0"/>
          <a:stretch>
            <a:fillRect/>
          </a:stretch>
        </p:blipFill>
        <p:spPr>
          <a:xfrm flipH="false" flipV="false" rot="887513">
            <a:off x="14045537" y="-1659114"/>
            <a:ext cx="4884205" cy="3277856"/>
          </a:xfrm>
          <a:prstGeom prst="rect">
            <a:avLst/>
          </a:prstGeom>
        </p:spPr>
      </p:pic>
      <p:pic>
        <p:nvPicPr>
          <p:cNvPr name="Picture 13" id="13"/>
          <p:cNvPicPr>
            <a:picLocks noChangeAspect="true"/>
          </p:cNvPicPr>
          <p:nvPr/>
        </p:nvPicPr>
        <p:blipFill>
          <a:blip r:embed="rId11"/>
          <a:srcRect l="0" t="0" r="0" b="0"/>
          <a:stretch>
            <a:fillRect/>
          </a:stretch>
        </p:blipFill>
        <p:spPr>
          <a:xfrm flipH="false" flipV="false" rot="8768189">
            <a:off x="12368940" y="9378991"/>
            <a:ext cx="7659012" cy="3484850"/>
          </a:xfrm>
          <a:prstGeom prst="rect">
            <a:avLst/>
          </a:prstGeom>
        </p:spPr>
      </p:pic>
      <p:pic>
        <p:nvPicPr>
          <p:cNvPr name="Picture 14" id="14"/>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4757047">
            <a:off x="16148201" y="1481997"/>
            <a:ext cx="4939326" cy="4786656"/>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375" t="28213" r="744" b="1077"/>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3189" t="0" r="3189" b="0"/>
          <a:stretch>
            <a:fillRect/>
          </a:stretch>
        </p:blipFill>
        <p:spPr>
          <a:xfrm flipH="false" flipV="false" rot="0">
            <a:off x="8894992" y="5685087"/>
            <a:ext cx="8364308" cy="4476771"/>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623439" y="8233220"/>
            <a:ext cx="14984485" cy="3277856"/>
          </a:xfrm>
          <a:prstGeom prst="rect">
            <a:avLst/>
          </a:prstGeom>
        </p:spPr>
      </p:pic>
      <p:grpSp>
        <p:nvGrpSpPr>
          <p:cNvPr name="Group 5" id="5"/>
          <p:cNvGrpSpPr>
            <a:grpSpLocks noChangeAspect="true"/>
          </p:cNvGrpSpPr>
          <p:nvPr/>
        </p:nvGrpSpPr>
        <p:grpSpPr>
          <a:xfrm rot="103097">
            <a:off x="12732284" y="1606206"/>
            <a:ext cx="5000206" cy="3463106"/>
            <a:chOff x="0" y="0"/>
            <a:chExt cx="3429000" cy="2374900"/>
          </a:xfrm>
        </p:grpSpPr>
        <p:sp>
          <p:nvSpPr>
            <p:cNvPr name="Freeform 6" id="6"/>
            <p:cNvSpPr/>
            <p:nvPr/>
          </p:nvSpPr>
          <p:spPr>
            <a:xfrm>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solidFill>
              <a:srgbClr val="FFFFFF"/>
            </a:solidFill>
            <a:ln>
              <a:solidFill>
                <a:srgbClr val="000000"/>
              </a:solidFill>
            </a:ln>
          </p:spPr>
        </p:sp>
        <p:sp>
          <p:nvSpPr>
            <p:cNvPr name="Freeform 7" id="7"/>
            <p:cNvSpPr/>
            <p:nvPr/>
          </p:nvSpPr>
          <p:spPr>
            <a:xfrm>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5"/>
              <a:stretch>
                <a:fillRect l="-2902" r="-2492" t="-10996" b="-11124"/>
              </a:stretch>
            </a:blipFill>
          </p:spPr>
        </p:sp>
      </p:grpSp>
      <p:pic>
        <p:nvPicPr>
          <p:cNvPr name="Picture 8" id="8"/>
          <p:cNvPicPr>
            <a:picLocks noChangeAspect="true"/>
          </p:cNvPicPr>
          <p:nvPr/>
        </p:nvPicPr>
        <p:blipFill>
          <a:blip r:embed="rId4"/>
          <a:srcRect l="0" t="0" r="0" b="0"/>
          <a:stretch>
            <a:fillRect/>
          </a:stretch>
        </p:blipFill>
        <p:spPr>
          <a:xfrm flipH="false" flipV="false" rot="887513">
            <a:off x="8447041" y="-1803913"/>
            <a:ext cx="14984485" cy="3277856"/>
          </a:xfrm>
          <a:prstGeom prst="rect">
            <a:avLst/>
          </a:prstGeom>
        </p:spPr>
      </p:pic>
      <p:pic>
        <p:nvPicPr>
          <p:cNvPr name="Picture 9" id="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725887" y="1922623"/>
            <a:ext cx="4114800" cy="3987615"/>
          </a:xfrm>
          <a:prstGeom prst="rect">
            <a:avLst/>
          </a:prstGeom>
        </p:spPr>
      </p:pic>
      <p:pic>
        <p:nvPicPr>
          <p:cNvPr name="Picture 10" id="10"/>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266497">
            <a:off x="1560622" y="4719740"/>
            <a:ext cx="2617647" cy="2638097"/>
          </a:xfrm>
          <a:prstGeom prst="rect">
            <a:avLst/>
          </a:prstGeom>
        </p:spPr>
      </p:pic>
      <p:pic>
        <p:nvPicPr>
          <p:cNvPr name="Picture 11" id="1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266497">
            <a:off x="604973" y="6056400"/>
            <a:ext cx="2273935" cy="1136968"/>
          </a:xfrm>
          <a:prstGeom prst="rect">
            <a:avLst/>
          </a:prstGeom>
        </p:spPr>
      </p:pic>
      <p:pic>
        <p:nvPicPr>
          <p:cNvPr name="Picture 12" id="12"/>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1266497">
            <a:off x="1856928" y="5022494"/>
            <a:ext cx="2025033" cy="2032590"/>
          </a:xfrm>
          <a:prstGeom prst="rect">
            <a:avLst/>
          </a:prstGeom>
        </p:spPr>
      </p:pic>
      <p:pic>
        <p:nvPicPr>
          <p:cNvPr name="Picture 13" id="13"/>
          <p:cNvPicPr>
            <a:picLocks noChangeAspect="true"/>
          </p:cNvPicPr>
          <p:nvPr/>
        </p:nvPicPr>
        <p:blipFill>
          <a:blip r:embed="rId14"/>
          <a:srcRect l="9238" t="0" r="26441" b="0"/>
          <a:stretch>
            <a:fillRect/>
          </a:stretch>
        </p:blipFill>
        <p:spPr>
          <a:xfrm flipH="false" flipV="false" rot="10210985">
            <a:off x="-998502" y="-2200533"/>
            <a:ext cx="7959271" cy="2908027"/>
          </a:xfrm>
          <a:prstGeom prst="rect">
            <a:avLst/>
          </a:prstGeom>
        </p:spPr>
      </p:pic>
      <p:pic>
        <p:nvPicPr>
          <p:cNvPr name="Picture 14" id="14"/>
          <p:cNvPicPr>
            <a:picLocks noChangeAspect="true"/>
          </p:cNvPicPr>
          <p:nvPr/>
        </p:nvPicPr>
        <p:blipFill>
          <a:blip r:embed="rId15"/>
          <a:srcRect l="0" t="0" r="0" b="0"/>
          <a:stretch>
            <a:fillRect/>
          </a:stretch>
        </p:blipFill>
        <p:spPr>
          <a:xfrm flipH="false" flipV="false" rot="0">
            <a:off x="290285" y="1538591"/>
            <a:ext cx="11838545" cy="4146495"/>
          </a:xfrm>
          <a:prstGeom prst="rect">
            <a:avLst/>
          </a:prstGeom>
        </p:spPr>
      </p:pic>
      <p:sp>
        <p:nvSpPr>
          <p:cNvPr name="TextBox 15" id="15"/>
          <p:cNvSpPr txBox="true"/>
          <p:nvPr/>
        </p:nvSpPr>
        <p:spPr>
          <a:xfrm rot="0">
            <a:off x="6209557" y="377308"/>
            <a:ext cx="8329523" cy="987425"/>
          </a:xfrm>
          <a:prstGeom prst="rect">
            <a:avLst/>
          </a:prstGeom>
        </p:spPr>
        <p:txBody>
          <a:bodyPr anchor="t" rtlCol="false" tIns="0" lIns="0" bIns="0" rIns="0">
            <a:spAutoFit/>
          </a:bodyPr>
          <a:lstStyle/>
          <a:p>
            <a:pPr algn="ctr" marL="0" indent="0" lvl="0">
              <a:lnSpc>
                <a:spcPts val="7679"/>
              </a:lnSpc>
              <a:spcBef>
                <a:spcPct val="0"/>
              </a:spcBef>
            </a:pPr>
            <a:r>
              <a:rPr lang="en-US" spc="319" sz="6399">
                <a:solidFill>
                  <a:srgbClr val="302C2C"/>
                </a:solidFill>
                <a:latin typeface="Pluma Bold"/>
              </a:rPr>
              <a:t>Loading the map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7442" t="23455" r="1281" b="25201"/>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20976" r="33873" b="0"/>
          <a:stretch>
            <a:fillRect/>
          </a:stretch>
        </p:blipFill>
        <p:spPr>
          <a:xfrm flipH="false" flipV="false" rot="859101">
            <a:off x="7085620" y="-1843141"/>
            <a:ext cx="12450556" cy="5374989"/>
          </a:xfrm>
          <a:prstGeom prst="rect">
            <a:avLst/>
          </a:prstGeom>
        </p:spPr>
      </p:pic>
      <p:pic>
        <p:nvPicPr>
          <p:cNvPr name="Picture 4" id="4"/>
          <p:cNvPicPr>
            <a:picLocks noChangeAspect="true"/>
          </p:cNvPicPr>
          <p:nvPr/>
        </p:nvPicPr>
        <p:blipFill>
          <a:blip r:embed="rId3"/>
          <a:srcRect l="48658" t="40379" r="5585" b="0"/>
          <a:stretch>
            <a:fillRect/>
          </a:stretch>
        </p:blipFill>
        <p:spPr>
          <a:xfrm flipH="false" flipV="false" rot="-9334208">
            <a:off x="-1208752" y="7920162"/>
            <a:ext cx="8614985" cy="4055220"/>
          </a:xfrm>
          <a:prstGeom prst="rect">
            <a:avLst/>
          </a:prstGeom>
        </p:spPr>
      </p:pic>
      <p:pic>
        <p:nvPicPr>
          <p:cNvPr name="Picture 5" id="5"/>
          <p:cNvPicPr>
            <a:picLocks noChangeAspect="true"/>
          </p:cNvPicPr>
          <p:nvPr/>
        </p:nvPicPr>
        <p:blipFill>
          <a:blip r:embed="rId4"/>
          <a:srcRect l="2169" t="77268" r="1531" b="8749"/>
          <a:stretch>
            <a:fillRect/>
          </a:stretch>
        </p:blipFill>
        <p:spPr>
          <a:xfrm flipH="false" flipV="false" rot="0">
            <a:off x="1443425" y="630726"/>
            <a:ext cx="15064548" cy="1651461"/>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663322" y="2923288"/>
            <a:ext cx="12647576" cy="339692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4067733" y="7253659"/>
            <a:ext cx="13191567" cy="1546799"/>
          </a:xfrm>
          <a:prstGeom prst="rect">
            <a:avLst/>
          </a:prstGeom>
        </p:spPr>
      </p:pic>
      <p:sp>
        <p:nvSpPr>
          <p:cNvPr name="TextBox 8" id="8"/>
          <p:cNvSpPr txBox="true"/>
          <p:nvPr/>
        </p:nvSpPr>
        <p:spPr>
          <a:xfrm rot="0">
            <a:off x="2963814" y="1006475"/>
            <a:ext cx="12360372" cy="987425"/>
          </a:xfrm>
          <a:prstGeom prst="rect">
            <a:avLst/>
          </a:prstGeom>
        </p:spPr>
        <p:txBody>
          <a:bodyPr anchor="t" rtlCol="false" tIns="0" lIns="0" bIns="0" rIns="0">
            <a:spAutoFit/>
          </a:bodyPr>
          <a:lstStyle/>
          <a:p>
            <a:pPr algn="ctr" marL="0" indent="0" lvl="0">
              <a:lnSpc>
                <a:spcPts val="7679"/>
              </a:lnSpc>
              <a:spcBef>
                <a:spcPct val="0"/>
              </a:spcBef>
            </a:pPr>
            <a:r>
              <a:rPr lang="en-US" spc="319" sz="6399">
                <a:solidFill>
                  <a:srgbClr val="302C2C"/>
                </a:solidFill>
                <a:latin typeface="Pluma Bold"/>
              </a:rPr>
              <a:t>Modules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375" t="28213" r="744" b="1077"/>
          <a:stretch>
            <a:fillRect/>
          </a:stretch>
        </p:blipFill>
        <p:spPr>
          <a:xfrm>
            <a:off x="0" y="0"/>
            <a:ext cx="18288000" cy="10287000"/>
          </a:xfrm>
          <a:prstGeom prst="rect">
            <a:avLst/>
          </a:prstGeom>
        </p:spPr>
      </p:pic>
      <p:sp>
        <p:nvSpPr>
          <p:cNvPr name="TextBox 3" id="3"/>
          <p:cNvSpPr txBox="true"/>
          <p:nvPr/>
        </p:nvSpPr>
        <p:spPr>
          <a:xfrm rot="0">
            <a:off x="3143538" y="863598"/>
            <a:ext cx="12000923" cy="987425"/>
          </a:xfrm>
          <a:prstGeom prst="rect">
            <a:avLst/>
          </a:prstGeom>
        </p:spPr>
        <p:txBody>
          <a:bodyPr anchor="t" rtlCol="false" tIns="0" lIns="0" bIns="0" rIns="0">
            <a:spAutoFit/>
          </a:bodyPr>
          <a:lstStyle/>
          <a:p>
            <a:pPr algn="ctr" marL="0" indent="0" lvl="0">
              <a:lnSpc>
                <a:spcPts val="7679"/>
              </a:lnSpc>
              <a:spcBef>
                <a:spcPct val="0"/>
              </a:spcBef>
            </a:pPr>
            <a:r>
              <a:rPr lang="en-US" spc="319" sz="6399">
                <a:solidFill>
                  <a:srgbClr val="302C2C"/>
                </a:solidFill>
                <a:latin typeface="Pluma Bold"/>
              </a:rPr>
              <a:t>Another One</a:t>
            </a:r>
          </a:p>
        </p:txBody>
      </p:sp>
      <p:pic>
        <p:nvPicPr>
          <p:cNvPr name="Picture 4" id="4"/>
          <p:cNvPicPr>
            <a:picLocks noChangeAspect="true"/>
          </p:cNvPicPr>
          <p:nvPr/>
        </p:nvPicPr>
        <p:blipFill>
          <a:blip r:embed="rId3"/>
          <a:srcRect l="40160" t="16477" r="12580" b="0"/>
          <a:stretch>
            <a:fillRect/>
          </a:stretch>
        </p:blipFill>
        <p:spPr>
          <a:xfrm flipH="false" flipV="false" rot="1537744">
            <a:off x="-1275922" y="7749752"/>
            <a:ext cx="6003002" cy="382600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277648">
            <a:off x="14382623" y="-1829450"/>
            <a:ext cx="7659012" cy="348485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1647300">
            <a:off x="1511846" y="6704105"/>
            <a:ext cx="2588615" cy="7190598"/>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973191">
            <a:off x="6580050" y="8777972"/>
            <a:ext cx="16744574" cy="3662875"/>
          </a:xfrm>
          <a:prstGeom prst="rect">
            <a:avLst/>
          </a:prstGeom>
        </p:spPr>
      </p:pic>
      <p:pic>
        <p:nvPicPr>
          <p:cNvPr name="Picture 8" id="8"/>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4757047">
            <a:off x="15428651" y="6484204"/>
            <a:ext cx="4114800" cy="3987615"/>
          </a:xfrm>
          <a:prstGeom prst="rect">
            <a:avLst/>
          </a:prstGeom>
        </p:spPr>
      </p:pic>
      <p:pic>
        <p:nvPicPr>
          <p:cNvPr name="Picture 9" id="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4757047">
            <a:off x="-1735399" y="5779827"/>
            <a:ext cx="4114800" cy="3987615"/>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4814765">
            <a:off x="-385444" y="-1709179"/>
            <a:ext cx="2828288" cy="4657361"/>
          </a:xfrm>
          <a:prstGeom prst="rect">
            <a:avLst/>
          </a:prstGeom>
        </p:spPr>
      </p:pic>
      <p:pic>
        <p:nvPicPr>
          <p:cNvPr name="Picture 11" id="1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169146" y="457635"/>
            <a:ext cx="1837783" cy="1831100"/>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1169146" y="3195220"/>
            <a:ext cx="14358358" cy="5282792"/>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3459" t="27748" r="13459" b="17166"/>
          <a:stretch>
            <a:fillRect/>
          </a:stretch>
        </p:blipFill>
        <p:spPr>
          <a:xfrm>
            <a:off x="0" y="0"/>
            <a:ext cx="18288000" cy="10287000"/>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6185754">
            <a:off x="-3260979" y="383269"/>
            <a:ext cx="8229036" cy="5311469"/>
          </a:xfrm>
          <a:prstGeom prst="rect">
            <a:avLst/>
          </a:prstGeom>
        </p:spPr>
      </p:pic>
      <p:pic>
        <p:nvPicPr>
          <p:cNvPr name="Picture 4" id="4"/>
          <p:cNvPicPr>
            <a:picLocks noChangeAspect="true"/>
          </p:cNvPicPr>
          <p:nvPr/>
        </p:nvPicPr>
        <p:blipFill>
          <a:blip r:embed="rId5"/>
          <a:srcRect l="0" t="24676" r="347" b="29980"/>
          <a:stretch>
            <a:fillRect/>
          </a:stretch>
        </p:blipFill>
        <p:spPr>
          <a:xfrm flipH="false" flipV="false" rot="0">
            <a:off x="3963182" y="1617606"/>
            <a:ext cx="4472223" cy="1133622"/>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7124000">
            <a:off x="16873856" y="-1085885"/>
            <a:ext cx="2828288" cy="4657361"/>
          </a:xfrm>
          <a:prstGeom prst="rect">
            <a:avLst/>
          </a:prstGeom>
        </p:spPr>
      </p:pic>
      <p:grpSp>
        <p:nvGrpSpPr>
          <p:cNvPr name="Group 6" id="6"/>
          <p:cNvGrpSpPr>
            <a:grpSpLocks noChangeAspect="true"/>
          </p:cNvGrpSpPr>
          <p:nvPr/>
        </p:nvGrpSpPr>
        <p:grpSpPr>
          <a:xfrm rot="-152458">
            <a:off x="10494605" y="1050864"/>
            <a:ext cx="7053740" cy="6045821"/>
            <a:chOff x="0" y="0"/>
            <a:chExt cx="6339713" cy="5433822"/>
          </a:xfrm>
        </p:grpSpPr>
        <p:sp>
          <p:nvSpPr>
            <p:cNvPr name="Freeform 7" id="7"/>
            <p:cNvSpPr/>
            <p:nvPr/>
          </p:nvSpPr>
          <p:spPr>
            <a:xfrm>
              <a:off x="-89154" y="-107061"/>
              <a:ext cx="6806057" cy="5669788"/>
            </a:xfrm>
            <a:custGeom>
              <a:avLst/>
              <a:gdLst/>
              <a:ahLst/>
              <a:cxnLst/>
              <a:rect r="r" b="b" t="t" l="l"/>
              <a:pathLst>
                <a:path h="5669788" w="6806057">
                  <a:moveTo>
                    <a:pt x="5290566" y="5437124"/>
                  </a:moveTo>
                  <a:cubicBezTo>
                    <a:pt x="5011674" y="5539486"/>
                    <a:pt x="4777232" y="5415153"/>
                    <a:pt x="4531233" y="5525135"/>
                  </a:cubicBezTo>
                  <a:cubicBezTo>
                    <a:pt x="4512056" y="5584571"/>
                    <a:pt x="4359783" y="5417058"/>
                    <a:pt x="4172712" y="5479542"/>
                  </a:cubicBezTo>
                  <a:cubicBezTo>
                    <a:pt x="3915410" y="5422519"/>
                    <a:pt x="3472815" y="5531104"/>
                    <a:pt x="3219196" y="5430520"/>
                  </a:cubicBezTo>
                  <a:cubicBezTo>
                    <a:pt x="2840482" y="5248910"/>
                    <a:pt x="2390140" y="5282946"/>
                    <a:pt x="1966087" y="5270881"/>
                  </a:cubicBezTo>
                  <a:cubicBezTo>
                    <a:pt x="1430782" y="5056759"/>
                    <a:pt x="975360" y="5005832"/>
                    <a:pt x="450596" y="4811014"/>
                  </a:cubicBezTo>
                  <a:cubicBezTo>
                    <a:pt x="0" y="4736338"/>
                    <a:pt x="131064" y="5072380"/>
                    <a:pt x="102362" y="3883152"/>
                  </a:cubicBezTo>
                  <a:cubicBezTo>
                    <a:pt x="104775" y="2663571"/>
                    <a:pt x="114300" y="1529334"/>
                    <a:pt x="89154" y="190500"/>
                  </a:cubicBezTo>
                  <a:cubicBezTo>
                    <a:pt x="201930" y="153543"/>
                    <a:pt x="398272" y="204216"/>
                    <a:pt x="626110" y="229235"/>
                  </a:cubicBezTo>
                  <a:cubicBezTo>
                    <a:pt x="815721" y="204216"/>
                    <a:pt x="1116203" y="126873"/>
                    <a:pt x="1370330" y="150114"/>
                  </a:cubicBezTo>
                  <a:cubicBezTo>
                    <a:pt x="1336675" y="129159"/>
                    <a:pt x="1628394" y="131699"/>
                    <a:pt x="1766951" y="149225"/>
                  </a:cubicBezTo>
                  <a:cubicBezTo>
                    <a:pt x="2131187" y="0"/>
                    <a:pt x="2096008" y="294386"/>
                    <a:pt x="2416556" y="307975"/>
                  </a:cubicBezTo>
                  <a:cubicBezTo>
                    <a:pt x="2410587" y="384175"/>
                    <a:pt x="2732024" y="257429"/>
                    <a:pt x="2784221" y="421767"/>
                  </a:cubicBezTo>
                  <a:cubicBezTo>
                    <a:pt x="3048000" y="477393"/>
                    <a:pt x="3190494" y="852170"/>
                    <a:pt x="3487293" y="931672"/>
                  </a:cubicBezTo>
                  <a:cubicBezTo>
                    <a:pt x="3508756" y="972058"/>
                    <a:pt x="3714623" y="885825"/>
                    <a:pt x="3993515" y="1011047"/>
                  </a:cubicBezTo>
                  <a:cubicBezTo>
                    <a:pt x="4692523" y="989584"/>
                    <a:pt x="5601208" y="993648"/>
                    <a:pt x="6395974" y="994283"/>
                  </a:cubicBezTo>
                  <a:cubicBezTo>
                    <a:pt x="6452616" y="2355596"/>
                    <a:pt x="6371082" y="3700653"/>
                    <a:pt x="6428867" y="5103876"/>
                  </a:cubicBezTo>
                  <a:cubicBezTo>
                    <a:pt x="6310376" y="5669788"/>
                    <a:pt x="6806057" y="5571363"/>
                    <a:pt x="5290566" y="5437124"/>
                  </a:cubicBezTo>
                  <a:close/>
                </a:path>
              </a:pathLst>
            </a:custGeom>
            <a:blipFill>
              <a:blip r:embed="rId8"/>
              <a:stretch>
                <a:fillRect l="-10912" r="-21047" t="-20093" b="-33868"/>
              </a:stretch>
            </a:blipFill>
          </p:spPr>
        </p:sp>
      </p:grpSp>
      <p:pic>
        <p:nvPicPr>
          <p:cNvPr name="Picture 8" id="8"/>
          <p:cNvPicPr>
            <a:picLocks noChangeAspect="true"/>
          </p:cNvPicPr>
          <p:nvPr/>
        </p:nvPicPr>
        <p:blipFill>
          <a:blip r:embed="rId9"/>
          <a:srcRect l="0" t="31037" r="0" b="9577"/>
          <a:stretch>
            <a:fillRect/>
          </a:stretch>
        </p:blipFill>
        <p:spPr>
          <a:xfrm flipH="false" flipV="false" rot="-1805195">
            <a:off x="8642912" y="8094070"/>
            <a:ext cx="3040085" cy="767275"/>
          </a:xfrm>
          <a:prstGeom prst="rect">
            <a:avLst/>
          </a:prstGeom>
        </p:spPr>
      </p:pic>
      <p:pic>
        <p:nvPicPr>
          <p:cNvPr name="Picture 9" id="9"/>
          <p:cNvPicPr>
            <a:picLocks noChangeAspect="true"/>
          </p:cNvPicPr>
          <p:nvPr/>
        </p:nvPicPr>
        <p:blipFill>
          <a:blip r:embed="rId10"/>
          <a:srcRect l="0" t="0" r="0" b="0"/>
          <a:stretch>
            <a:fillRect/>
          </a:stretch>
        </p:blipFill>
        <p:spPr>
          <a:xfrm flipH="false" flipV="false" rot="0">
            <a:off x="275773" y="1356569"/>
            <a:ext cx="10692381" cy="2789317"/>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028700" y="4614456"/>
            <a:ext cx="11933322" cy="5271232"/>
          </a:xfrm>
          <a:prstGeom prst="rect">
            <a:avLst/>
          </a:prstGeom>
        </p:spPr>
      </p:pic>
      <p:sp>
        <p:nvSpPr>
          <p:cNvPr name="TextBox 11" id="11"/>
          <p:cNvSpPr txBox="true"/>
          <p:nvPr/>
        </p:nvSpPr>
        <p:spPr>
          <a:xfrm rot="0">
            <a:off x="-2359295" y="255370"/>
            <a:ext cx="8329523" cy="987425"/>
          </a:xfrm>
          <a:prstGeom prst="rect">
            <a:avLst/>
          </a:prstGeom>
        </p:spPr>
        <p:txBody>
          <a:bodyPr anchor="t" rtlCol="false" tIns="0" lIns="0" bIns="0" rIns="0">
            <a:spAutoFit/>
          </a:bodyPr>
          <a:lstStyle/>
          <a:p>
            <a:pPr algn="ctr" marL="0" indent="0" lvl="0">
              <a:lnSpc>
                <a:spcPts val="7679"/>
              </a:lnSpc>
              <a:spcBef>
                <a:spcPct val="0"/>
              </a:spcBef>
            </a:pPr>
            <a:r>
              <a:rPr lang="en-US" spc="319" sz="6399">
                <a:solidFill>
                  <a:srgbClr val="302C2C"/>
                </a:solidFill>
                <a:latin typeface="Pluma Bold"/>
              </a:rPr>
              <a:t>POI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2061" t="22744" r="43478" b="31319"/>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12165" r="50724" b="51317"/>
          <a:stretch>
            <a:fillRect/>
          </a:stretch>
        </p:blipFill>
        <p:spPr>
          <a:xfrm flipH="false" flipV="false" rot="0">
            <a:off x="2282056" y="1751745"/>
            <a:ext cx="13723888" cy="727202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69577">
            <a:off x="442883" y="237388"/>
            <a:ext cx="6313049" cy="1294175"/>
          </a:xfrm>
          <a:prstGeom prst="rect">
            <a:avLst/>
          </a:prstGeom>
        </p:spPr>
      </p:pic>
      <p:sp>
        <p:nvSpPr>
          <p:cNvPr name="TextBox 5" id="5"/>
          <p:cNvSpPr txBox="true"/>
          <p:nvPr/>
        </p:nvSpPr>
        <p:spPr>
          <a:xfrm rot="0">
            <a:off x="-911073" y="614601"/>
            <a:ext cx="8332145" cy="530225"/>
          </a:xfrm>
          <a:prstGeom prst="rect">
            <a:avLst/>
          </a:prstGeom>
        </p:spPr>
        <p:txBody>
          <a:bodyPr anchor="t" rtlCol="false" tIns="0" lIns="0" bIns="0" rIns="0">
            <a:spAutoFit/>
          </a:bodyPr>
          <a:lstStyle/>
          <a:p>
            <a:pPr algn="ctr" marL="0" indent="0" lvl="0">
              <a:lnSpc>
                <a:spcPts val="4079"/>
              </a:lnSpc>
              <a:spcBef>
                <a:spcPct val="0"/>
              </a:spcBef>
            </a:pPr>
            <a:r>
              <a:rPr lang="en-US" spc="169" sz="3399">
                <a:solidFill>
                  <a:srgbClr val="302C2C"/>
                </a:solidFill>
                <a:latin typeface="Pluma Bold"/>
              </a:rPr>
              <a:t>Directions</a:t>
            </a:r>
          </a:p>
        </p:txBody>
      </p:sp>
      <p:pic>
        <p:nvPicPr>
          <p:cNvPr name="Picture 6" id="6"/>
          <p:cNvPicPr>
            <a:picLocks noChangeAspect="true"/>
          </p:cNvPicPr>
          <p:nvPr/>
        </p:nvPicPr>
        <p:blipFill>
          <a:blip r:embed="rId6"/>
          <a:srcRect l="0" t="0" r="0" b="0"/>
          <a:stretch>
            <a:fillRect/>
          </a:stretch>
        </p:blipFill>
        <p:spPr>
          <a:xfrm flipH="false" flipV="false" rot="1642654">
            <a:off x="355611" y="4757130"/>
            <a:ext cx="4222447" cy="5280810"/>
          </a:xfrm>
          <a:prstGeom prst="rect">
            <a:avLst/>
          </a:prstGeom>
        </p:spPr>
      </p:pic>
      <p:pic>
        <p:nvPicPr>
          <p:cNvPr name="Picture 7" id="7"/>
          <p:cNvPicPr>
            <a:picLocks noChangeAspect="true"/>
          </p:cNvPicPr>
          <p:nvPr/>
        </p:nvPicPr>
        <p:blipFill>
          <a:blip r:embed="rId7"/>
          <a:srcRect l="0" t="24676" r="347" b="29980"/>
          <a:stretch>
            <a:fillRect/>
          </a:stretch>
        </p:blipFill>
        <p:spPr>
          <a:xfrm flipH="false" flipV="false" rot="0">
            <a:off x="1018888" y="8099276"/>
            <a:ext cx="4472223" cy="1133622"/>
          </a:xfrm>
          <a:prstGeom prst="rect">
            <a:avLst/>
          </a:prstGeom>
        </p:spPr>
      </p:pic>
      <p:pic>
        <p:nvPicPr>
          <p:cNvPr name="Picture 8" id="8"/>
          <p:cNvPicPr>
            <a:picLocks noChangeAspect="true"/>
          </p:cNvPicPr>
          <p:nvPr/>
        </p:nvPicPr>
        <p:blipFill>
          <a:blip r:embed="rId8"/>
          <a:srcRect l="0" t="0" r="0" b="0"/>
          <a:stretch>
            <a:fillRect/>
          </a:stretch>
        </p:blipFill>
        <p:spPr>
          <a:xfrm flipH="false" flipV="false" rot="456773">
            <a:off x="15046699" y="1954545"/>
            <a:ext cx="2588615" cy="7190598"/>
          </a:xfrm>
          <a:prstGeom prst="rect">
            <a:avLst/>
          </a:prstGeom>
        </p:spPr>
      </p:pic>
      <p:pic>
        <p:nvPicPr>
          <p:cNvPr name="Picture 9" id="9"/>
          <p:cNvPicPr>
            <a:picLocks noChangeAspect="true"/>
          </p:cNvPicPr>
          <p:nvPr/>
        </p:nvPicPr>
        <p:blipFill>
          <a:blip r:embed="rId9"/>
          <a:srcRect l="0" t="0" r="0" b="0"/>
          <a:stretch>
            <a:fillRect/>
          </a:stretch>
        </p:blipFill>
        <p:spPr>
          <a:xfrm flipH="false" flipV="false" rot="0">
            <a:off x="8803929" y="1405176"/>
            <a:ext cx="680142" cy="693138"/>
          </a:xfrm>
          <a:prstGeom prst="rect">
            <a:avLst/>
          </a:prstGeom>
        </p:spPr>
      </p:pic>
      <p:pic>
        <p:nvPicPr>
          <p:cNvPr name="Picture 10" id="10"/>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574894">
            <a:off x="12693719" y="-1372566"/>
            <a:ext cx="4955709" cy="4802533"/>
          </a:xfrm>
          <a:prstGeom prst="rect">
            <a:avLst/>
          </a:prstGeom>
        </p:spPr>
      </p:pic>
      <p:pic>
        <p:nvPicPr>
          <p:cNvPr name="Picture 11" id="11"/>
          <p:cNvPicPr>
            <a:picLocks noChangeAspect="true"/>
          </p:cNvPicPr>
          <p:nvPr/>
        </p:nvPicPr>
        <p:blipFill>
          <a:blip r:embed="rId12"/>
          <a:srcRect l="0" t="0" r="0" b="0"/>
          <a:stretch>
            <a:fillRect/>
          </a:stretch>
        </p:blipFill>
        <p:spPr>
          <a:xfrm flipH="false" flipV="false" rot="0">
            <a:off x="918932" y="1686418"/>
            <a:ext cx="11409659" cy="3539044"/>
          </a:xfrm>
          <a:prstGeom prst="rect">
            <a:avLst/>
          </a:prstGeom>
        </p:spPr>
      </p:pic>
      <p:pic>
        <p:nvPicPr>
          <p:cNvPr name="Picture 12" id="12"/>
          <p:cNvPicPr>
            <a:picLocks noChangeAspect="true"/>
          </p:cNvPicPr>
          <p:nvPr/>
        </p:nvPicPr>
        <p:blipFill>
          <a:blip r:embed="rId13"/>
          <a:srcRect l="0" t="0" r="0" b="0"/>
          <a:stretch>
            <a:fillRect/>
          </a:stretch>
        </p:blipFill>
        <p:spPr>
          <a:xfrm flipH="false" flipV="false" rot="0">
            <a:off x="5251191" y="5600700"/>
            <a:ext cx="12316937" cy="403953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9375" t="28213" r="744" b="1077"/>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23704" t="8523" r="0" b="8523"/>
          <a:stretch>
            <a:fillRect/>
          </a:stretch>
        </p:blipFill>
        <p:spPr>
          <a:xfrm flipH="false" flipV="false" rot="0">
            <a:off x="7031379" y="-271046"/>
            <a:ext cx="13346608" cy="10829092"/>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3842212" y="932623"/>
            <a:ext cx="2718109" cy="596285"/>
          </a:xfrm>
          <a:prstGeom prst="rect">
            <a:avLst/>
          </a:prstGeom>
        </p:spPr>
      </p:pic>
      <p:pic>
        <p:nvPicPr>
          <p:cNvPr name="Picture 5" id="5"/>
          <p:cNvPicPr>
            <a:picLocks noChangeAspect="true"/>
          </p:cNvPicPr>
          <p:nvPr/>
        </p:nvPicPr>
        <p:blipFill>
          <a:blip r:embed="rId5"/>
          <a:srcRect l="0" t="0" r="0" b="23676"/>
          <a:stretch>
            <a:fillRect/>
          </a:stretch>
        </p:blipFill>
        <p:spPr>
          <a:xfrm flipH="false" flipV="false" rot="-10800000">
            <a:off x="13964457" y="2757938"/>
            <a:ext cx="3537363" cy="1930397"/>
          </a:xfrm>
          <a:prstGeom prst="rect">
            <a:avLst/>
          </a:prstGeom>
        </p:spPr>
      </p:pic>
      <p:grpSp>
        <p:nvGrpSpPr>
          <p:cNvPr name="Group 6" id="6"/>
          <p:cNvGrpSpPr>
            <a:grpSpLocks noChangeAspect="true"/>
          </p:cNvGrpSpPr>
          <p:nvPr/>
        </p:nvGrpSpPr>
        <p:grpSpPr>
          <a:xfrm rot="0">
            <a:off x="13986255" y="8353024"/>
            <a:ext cx="3601405" cy="1163500"/>
            <a:chOff x="0" y="0"/>
            <a:chExt cx="6351016" cy="2051812"/>
          </a:xfrm>
        </p:grpSpPr>
        <p:sp>
          <p:nvSpPr>
            <p:cNvPr name="Freeform 7" id="7"/>
            <p:cNvSpPr/>
            <p:nvPr/>
          </p:nvSpPr>
          <p:spPr>
            <a:xfrm>
              <a:off x="-141224" y="-32766"/>
              <a:ext cx="6676263" cy="2188718"/>
            </a:xfrm>
            <a:custGeom>
              <a:avLst/>
              <a:gdLst/>
              <a:ahLst/>
              <a:cxnLst/>
              <a:rect r="r" b="b" t="t" l="l"/>
              <a:pathLst>
                <a:path h="2188718" w="6676263">
                  <a:moveTo>
                    <a:pt x="5308473" y="1893951"/>
                  </a:moveTo>
                  <a:cubicBezTo>
                    <a:pt x="4846701" y="1905381"/>
                    <a:pt x="4377690" y="1951609"/>
                    <a:pt x="3895979" y="1882013"/>
                  </a:cubicBezTo>
                  <a:cubicBezTo>
                    <a:pt x="3726815" y="1951990"/>
                    <a:pt x="3538474" y="1900809"/>
                    <a:pt x="3341116" y="1881251"/>
                  </a:cubicBezTo>
                  <a:cubicBezTo>
                    <a:pt x="3039110" y="1918589"/>
                    <a:pt x="2649474" y="1902333"/>
                    <a:pt x="2157095" y="1949323"/>
                  </a:cubicBezTo>
                  <a:cubicBezTo>
                    <a:pt x="1830070" y="1957959"/>
                    <a:pt x="1514602" y="1957070"/>
                    <a:pt x="1176020" y="1999869"/>
                  </a:cubicBezTo>
                  <a:cubicBezTo>
                    <a:pt x="988695" y="1999996"/>
                    <a:pt x="787654" y="1995424"/>
                    <a:pt x="592963" y="2029460"/>
                  </a:cubicBezTo>
                  <a:cubicBezTo>
                    <a:pt x="0" y="2119503"/>
                    <a:pt x="176022" y="2188718"/>
                    <a:pt x="142494" y="1476121"/>
                  </a:cubicBezTo>
                  <a:cubicBezTo>
                    <a:pt x="157480" y="1157986"/>
                    <a:pt x="134112" y="804418"/>
                    <a:pt x="148590" y="446024"/>
                  </a:cubicBezTo>
                  <a:cubicBezTo>
                    <a:pt x="144780" y="361442"/>
                    <a:pt x="140970" y="257937"/>
                    <a:pt x="148844" y="158877"/>
                  </a:cubicBezTo>
                  <a:cubicBezTo>
                    <a:pt x="149987" y="127635"/>
                    <a:pt x="92710" y="0"/>
                    <a:pt x="274574" y="52959"/>
                  </a:cubicBezTo>
                  <a:cubicBezTo>
                    <a:pt x="449199" y="85852"/>
                    <a:pt x="635889" y="55499"/>
                    <a:pt x="807974" y="93472"/>
                  </a:cubicBezTo>
                  <a:cubicBezTo>
                    <a:pt x="899287" y="55626"/>
                    <a:pt x="995426" y="13462"/>
                    <a:pt x="1105916" y="50165"/>
                  </a:cubicBezTo>
                  <a:cubicBezTo>
                    <a:pt x="1239520" y="15240"/>
                    <a:pt x="1395476" y="42672"/>
                    <a:pt x="1540383" y="48895"/>
                  </a:cubicBezTo>
                  <a:cubicBezTo>
                    <a:pt x="1680718" y="0"/>
                    <a:pt x="1917700" y="93091"/>
                    <a:pt x="2196338" y="52451"/>
                  </a:cubicBezTo>
                  <a:cubicBezTo>
                    <a:pt x="2408428" y="157734"/>
                    <a:pt x="2643378" y="41402"/>
                    <a:pt x="2992247" y="134747"/>
                  </a:cubicBezTo>
                  <a:cubicBezTo>
                    <a:pt x="3053080" y="137795"/>
                    <a:pt x="3105658" y="154305"/>
                    <a:pt x="3243453" y="127381"/>
                  </a:cubicBezTo>
                  <a:cubicBezTo>
                    <a:pt x="3320923" y="168783"/>
                    <a:pt x="3413252" y="182118"/>
                    <a:pt x="3538220" y="203454"/>
                  </a:cubicBezTo>
                  <a:cubicBezTo>
                    <a:pt x="3582416" y="237617"/>
                    <a:pt x="3695573" y="123698"/>
                    <a:pt x="3894836" y="191389"/>
                  </a:cubicBezTo>
                  <a:cubicBezTo>
                    <a:pt x="3950081" y="204089"/>
                    <a:pt x="3971925" y="142748"/>
                    <a:pt x="4217797" y="203200"/>
                  </a:cubicBezTo>
                  <a:cubicBezTo>
                    <a:pt x="4315587" y="304419"/>
                    <a:pt x="4379976" y="211836"/>
                    <a:pt x="4598797" y="242697"/>
                  </a:cubicBezTo>
                  <a:cubicBezTo>
                    <a:pt x="4642358" y="226949"/>
                    <a:pt x="4690745" y="254000"/>
                    <a:pt x="4744212" y="278638"/>
                  </a:cubicBezTo>
                  <a:cubicBezTo>
                    <a:pt x="4831080" y="275590"/>
                    <a:pt x="4930521" y="272669"/>
                    <a:pt x="5041138" y="287782"/>
                  </a:cubicBezTo>
                  <a:cubicBezTo>
                    <a:pt x="5170170" y="246634"/>
                    <a:pt x="5310378" y="247650"/>
                    <a:pt x="5452237" y="321945"/>
                  </a:cubicBezTo>
                  <a:cubicBezTo>
                    <a:pt x="5540248" y="346202"/>
                    <a:pt x="5630672" y="308991"/>
                    <a:pt x="5740400" y="296418"/>
                  </a:cubicBezTo>
                  <a:cubicBezTo>
                    <a:pt x="5812282" y="318516"/>
                    <a:pt x="5899150" y="338836"/>
                    <a:pt x="5993384" y="344932"/>
                  </a:cubicBezTo>
                  <a:cubicBezTo>
                    <a:pt x="6052693" y="332994"/>
                    <a:pt x="6116320" y="372110"/>
                    <a:pt x="6183122" y="362331"/>
                  </a:cubicBezTo>
                  <a:cubicBezTo>
                    <a:pt x="6236081" y="327406"/>
                    <a:pt x="6298692" y="318262"/>
                    <a:pt x="6378448" y="361188"/>
                  </a:cubicBezTo>
                  <a:cubicBezTo>
                    <a:pt x="6520561" y="392430"/>
                    <a:pt x="6481699" y="395224"/>
                    <a:pt x="6491732" y="665099"/>
                  </a:cubicBezTo>
                  <a:cubicBezTo>
                    <a:pt x="6480175" y="1018667"/>
                    <a:pt x="6492494" y="1379347"/>
                    <a:pt x="6488049" y="1757934"/>
                  </a:cubicBezTo>
                  <a:cubicBezTo>
                    <a:pt x="6476365" y="1999107"/>
                    <a:pt x="6676263" y="1893443"/>
                    <a:pt x="5308473" y="1893951"/>
                  </a:cubicBezTo>
                  <a:close/>
                </a:path>
              </a:pathLst>
            </a:custGeom>
            <a:solidFill>
              <a:srgbClr val="FFFFFF"/>
            </a:solidFill>
            <a:ln>
              <a:solidFill>
                <a:srgbClr val="000000"/>
              </a:solidFill>
            </a:ln>
          </p:spPr>
        </p:sp>
      </p:grpSp>
      <p:grpSp>
        <p:nvGrpSpPr>
          <p:cNvPr name="Group 8" id="8"/>
          <p:cNvGrpSpPr>
            <a:grpSpLocks noChangeAspect="true"/>
          </p:cNvGrpSpPr>
          <p:nvPr/>
        </p:nvGrpSpPr>
        <p:grpSpPr>
          <a:xfrm rot="0">
            <a:off x="12286914" y="3046842"/>
            <a:ext cx="1355039" cy="2014129"/>
            <a:chOff x="0" y="0"/>
            <a:chExt cx="3175000" cy="4719320"/>
          </a:xfrm>
        </p:grpSpPr>
        <p:sp>
          <p:nvSpPr>
            <p:cNvPr name="Freeform 9" id="9"/>
            <p:cNvSpPr/>
            <p:nvPr/>
          </p:nvSpPr>
          <p:spPr>
            <a:xfrm>
              <a:off x="20320" y="21590"/>
              <a:ext cx="3154680" cy="4697730"/>
            </a:xfrm>
            <a:custGeom>
              <a:avLst/>
              <a:gdLst/>
              <a:ahLst/>
              <a:cxnLst/>
              <a:rect r="r" b="b" t="t" l="l"/>
              <a:pathLst>
                <a:path h="4697730" w="3154680">
                  <a:moveTo>
                    <a:pt x="3154680" y="4697730"/>
                  </a:moveTo>
                  <a:lnTo>
                    <a:pt x="215900" y="4697730"/>
                  </a:lnTo>
                  <a:cubicBezTo>
                    <a:pt x="215900" y="4697730"/>
                    <a:pt x="215900" y="4654550"/>
                    <a:pt x="194310" y="4611370"/>
                  </a:cubicBezTo>
                  <a:cubicBezTo>
                    <a:pt x="172720" y="4568190"/>
                    <a:pt x="172720" y="4461510"/>
                    <a:pt x="172720" y="4418330"/>
                  </a:cubicBezTo>
                  <a:cubicBezTo>
                    <a:pt x="172720" y="4375150"/>
                    <a:pt x="86360" y="4246880"/>
                    <a:pt x="86360" y="4246880"/>
                  </a:cubicBezTo>
                  <a:cubicBezTo>
                    <a:pt x="0" y="4118610"/>
                    <a:pt x="21590" y="3967480"/>
                    <a:pt x="21590" y="3925570"/>
                  </a:cubicBezTo>
                  <a:cubicBezTo>
                    <a:pt x="21590" y="3882390"/>
                    <a:pt x="43180" y="3818890"/>
                    <a:pt x="86360" y="3754120"/>
                  </a:cubicBezTo>
                  <a:cubicBezTo>
                    <a:pt x="129540" y="3689350"/>
                    <a:pt x="129540" y="3517900"/>
                    <a:pt x="129540" y="3517900"/>
                  </a:cubicBezTo>
                  <a:lnTo>
                    <a:pt x="129540" y="3389630"/>
                  </a:lnTo>
                  <a:lnTo>
                    <a:pt x="129540" y="3261360"/>
                  </a:lnTo>
                  <a:lnTo>
                    <a:pt x="172720" y="3133090"/>
                  </a:lnTo>
                  <a:lnTo>
                    <a:pt x="151130" y="3004820"/>
                  </a:lnTo>
                  <a:cubicBezTo>
                    <a:pt x="151130" y="3004820"/>
                    <a:pt x="129540" y="2918460"/>
                    <a:pt x="151130" y="2876550"/>
                  </a:cubicBezTo>
                  <a:cubicBezTo>
                    <a:pt x="172720" y="2833370"/>
                    <a:pt x="151130" y="2854960"/>
                    <a:pt x="151130" y="2833370"/>
                  </a:cubicBezTo>
                  <a:cubicBezTo>
                    <a:pt x="151130" y="2811780"/>
                    <a:pt x="151130" y="2768600"/>
                    <a:pt x="151130" y="2768600"/>
                  </a:cubicBezTo>
                  <a:lnTo>
                    <a:pt x="151130" y="2531110"/>
                  </a:lnTo>
                  <a:lnTo>
                    <a:pt x="237490" y="2316480"/>
                  </a:lnTo>
                  <a:lnTo>
                    <a:pt x="259080" y="1995170"/>
                  </a:lnTo>
                  <a:lnTo>
                    <a:pt x="302260" y="1737360"/>
                  </a:lnTo>
                  <a:cubicBezTo>
                    <a:pt x="302260" y="1737360"/>
                    <a:pt x="302260" y="1416050"/>
                    <a:pt x="302260" y="1394460"/>
                  </a:cubicBezTo>
                  <a:cubicBezTo>
                    <a:pt x="302260" y="1372870"/>
                    <a:pt x="302260" y="1223010"/>
                    <a:pt x="280670" y="1179830"/>
                  </a:cubicBezTo>
                  <a:cubicBezTo>
                    <a:pt x="259080" y="1136650"/>
                    <a:pt x="387350" y="793750"/>
                    <a:pt x="387350" y="793750"/>
                  </a:cubicBezTo>
                  <a:lnTo>
                    <a:pt x="452120" y="557530"/>
                  </a:lnTo>
                  <a:cubicBezTo>
                    <a:pt x="452120" y="557530"/>
                    <a:pt x="452120" y="257810"/>
                    <a:pt x="473710" y="193040"/>
                  </a:cubicBezTo>
                  <a:cubicBezTo>
                    <a:pt x="495300" y="128270"/>
                    <a:pt x="560070" y="86360"/>
                    <a:pt x="560070" y="86360"/>
                  </a:cubicBezTo>
                  <a:cubicBezTo>
                    <a:pt x="560070" y="86360"/>
                    <a:pt x="624840" y="64770"/>
                    <a:pt x="624840" y="64770"/>
                  </a:cubicBezTo>
                  <a:cubicBezTo>
                    <a:pt x="668020" y="21590"/>
                    <a:pt x="731520" y="21590"/>
                    <a:pt x="731520" y="21590"/>
                  </a:cubicBezTo>
                  <a:cubicBezTo>
                    <a:pt x="731520" y="21590"/>
                    <a:pt x="881380" y="0"/>
                    <a:pt x="924560" y="21590"/>
                  </a:cubicBezTo>
                  <a:cubicBezTo>
                    <a:pt x="967740" y="43180"/>
                    <a:pt x="1139190" y="43180"/>
                    <a:pt x="1139190" y="43180"/>
                  </a:cubicBezTo>
                  <a:cubicBezTo>
                    <a:pt x="1203960" y="0"/>
                    <a:pt x="1332230" y="64770"/>
                    <a:pt x="1332230" y="64770"/>
                  </a:cubicBezTo>
                  <a:lnTo>
                    <a:pt x="1525270" y="86360"/>
                  </a:lnTo>
                  <a:cubicBezTo>
                    <a:pt x="1611630" y="43180"/>
                    <a:pt x="1718310" y="64770"/>
                    <a:pt x="1718310" y="64770"/>
                  </a:cubicBezTo>
                  <a:cubicBezTo>
                    <a:pt x="1718310" y="64770"/>
                    <a:pt x="1824990" y="64770"/>
                    <a:pt x="1868170" y="86360"/>
                  </a:cubicBezTo>
                  <a:cubicBezTo>
                    <a:pt x="1911350" y="107950"/>
                    <a:pt x="1996440" y="86360"/>
                    <a:pt x="1996440" y="86360"/>
                  </a:cubicBezTo>
                  <a:lnTo>
                    <a:pt x="2039620" y="107950"/>
                  </a:lnTo>
                  <a:cubicBezTo>
                    <a:pt x="2082800" y="86360"/>
                    <a:pt x="2125980" y="107950"/>
                    <a:pt x="2125980" y="107950"/>
                  </a:cubicBezTo>
                  <a:cubicBezTo>
                    <a:pt x="2169160" y="151130"/>
                    <a:pt x="2319020" y="151130"/>
                    <a:pt x="2319020" y="151130"/>
                  </a:cubicBezTo>
                  <a:lnTo>
                    <a:pt x="2447290" y="172720"/>
                  </a:lnTo>
                  <a:cubicBezTo>
                    <a:pt x="2490470" y="194310"/>
                    <a:pt x="2597150" y="172720"/>
                    <a:pt x="2597150" y="172720"/>
                  </a:cubicBezTo>
                  <a:cubicBezTo>
                    <a:pt x="2597150" y="172720"/>
                    <a:pt x="2768600" y="129540"/>
                    <a:pt x="2854960" y="129540"/>
                  </a:cubicBezTo>
                  <a:cubicBezTo>
                    <a:pt x="2941320" y="129540"/>
                    <a:pt x="3154680" y="172720"/>
                    <a:pt x="3154680" y="172720"/>
                  </a:cubicBezTo>
                  <a:lnTo>
                    <a:pt x="3154680" y="4697730"/>
                  </a:lnTo>
                  <a:close/>
                </a:path>
              </a:pathLst>
            </a:custGeom>
            <a:solidFill>
              <a:srgbClr val="FFFFFF"/>
            </a:solidFill>
            <a:ln>
              <a:solidFill>
                <a:srgbClr val="000000"/>
              </a:solidFill>
            </a:ln>
          </p:spPr>
        </p:sp>
        <p:sp>
          <p:nvSpPr>
            <p:cNvPr name="Freeform 10" id="10"/>
            <p:cNvSpPr/>
            <p:nvPr/>
          </p:nvSpPr>
          <p:spPr>
            <a:xfrm>
              <a:off x="0" y="0"/>
              <a:ext cx="3175000" cy="4719320"/>
            </a:xfrm>
            <a:custGeom>
              <a:avLst/>
              <a:gdLst/>
              <a:ahLst/>
              <a:cxnLst/>
              <a:rect r="r" b="b" t="t" l="l"/>
              <a:pathLst>
                <a:path h="4719320" w="3175000">
                  <a:moveTo>
                    <a:pt x="3175000" y="4719320"/>
                  </a:moveTo>
                  <a:lnTo>
                    <a:pt x="0" y="4719320"/>
                  </a:lnTo>
                  <a:lnTo>
                    <a:pt x="0" y="0"/>
                  </a:lnTo>
                  <a:lnTo>
                    <a:pt x="3175000" y="0"/>
                  </a:lnTo>
                  <a:lnTo>
                    <a:pt x="3175000" y="4719320"/>
                  </a:lnTo>
                  <a:close/>
                </a:path>
              </a:pathLst>
            </a:custGeom>
            <a:blipFill>
              <a:blip r:embed="rId6"/>
              <a:stretch>
                <a:fillRect l="-4322" r="-518" t="-3535" b="0"/>
              </a:stretch>
            </a:blipFill>
          </p:spPr>
        </p:sp>
      </p:grpSp>
      <p:pic>
        <p:nvPicPr>
          <p:cNvPr name="Picture 11" id="11"/>
          <p:cNvPicPr>
            <a:picLocks noChangeAspect="true"/>
          </p:cNvPicPr>
          <p:nvPr/>
        </p:nvPicPr>
        <p:blipFill>
          <a:blip r:embed="rId7"/>
          <a:srcRect l="0" t="0" r="0" b="0"/>
          <a:stretch>
            <a:fillRect/>
          </a:stretch>
        </p:blipFill>
        <p:spPr>
          <a:xfrm flipH="false" flipV="false" rot="0">
            <a:off x="13842212" y="1207874"/>
            <a:ext cx="3294285" cy="1188001"/>
          </a:xfrm>
          <a:prstGeom prst="rect">
            <a:avLst/>
          </a:prstGeom>
        </p:spPr>
      </p:pic>
      <p:pic>
        <p:nvPicPr>
          <p:cNvPr name="Picture 12" id="12"/>
          <p:cNvPicPr>
            <a:picLocks noChangeAspect="true"/>
          </p:cNvPicPr>
          <p:nvPr/>
        </p:nvPicPr>
        <p:blipFill>
          <a:blip r:embed="rId8"/>
          <a:srcRect l="0" t="0" r="0" b="0"/>
          <a:stretch>
            <a:fillRect/>
          </a:stretch>
        </p:blipFill>
        <p:spPr>
          <a:xfrm flipH="false" flipV="false" rot="0">
            <a:off x="13964457" y="5062675"/>
            <a:ext cx="3623203" cy="2767221"/>
          </a:xfrm>
          <a:prstGeom prst="rect">
            <a:avLst/>
          </a:prstGeom>
        </p:spPr>
      </p:pic>
      <p:pic>
        <p:nvPicPr>
          <p:cNvPr name="Picture 13" id="13"/>
          <p:cNvPicPr>
            <a:picLocks noChangeAspect="true"/>
          </p:cNvPicPr>
          <p:nvPr/>
        </p:nvPicPr>
        <p:blipFill>
          <a:blip r:embed="rId9"/>
          <a:srcRect l="0" t="0" r="0" b="0"/>
          <a:stretch>
            <a:fillRect/>
          </a:stretch>
        </p:blipFill>
        <p:spPr>
          <a:xfrm flipH="false" flipV="false" rot="0">
            <a:off x="14287452" y="7363086"/>
            <a:ext cx="1488606" cy="933620"/>
          </a:xfrm>
          <a:prstGeom prst="rect">
            <a:avLst/>
          </a:prstGeom>
        </p:spPr>
      </p:pic>
      <p:pic>
        <p:nvPicPr>
          <p:cNvPr name="Picture 14" id="14"/>
          <p:cNvPicPr>
            <a:picLocks noChangeAspect="true"/>
          </p:cNvPicPr>
          <p:nvPr/>
        </p:nvPicPr>
        <p:blipFill>
          <a:blip r:embed="rId10"/>
          <a:srcRect l="0" t="0" r="0" b="0"/>
          <a:stretch>
            <a:fillRect/>
          </a:stretch>
        </p:blipFill>
        <p:spPr>
          <a:xfrm flipH="false" flipV="false" rot="0">
            <a:off x="15367815" y="4688335"/>
            <a:ext cx="1761601" cy="748680"/>
          </a:xfrm>
          <a:prstGeom prst="rect">
            <a:avLst/>
          </a:prstGeom>
        </p:spPr>
      </p:pic>
      <p:pic>
        <p:nvPicPr>
          <p:cNvPr name="Picture 15" id="15"/>
          <p:cNvPicPr>
            <a:picLocks noChangeAspect="true"/>
          </p:cNvPicPr>
          <p:nvPr/>
        </p:nvPicPr>
        <p:blipFill>
          <a:blip r:embed="rId11"/>
          <a:srcRect l="0" t="0" r="0" b="0"/>
          <a:stretch>
            <a:fillRect/>
          </a:stretch>
        </p:blipFill>
        <p:spPr>
          <a:xfrm flipH="false" flipV="false" rot="-2840458">
            <a:off x="8540739" y="2017734"/>
            <a:ext cx="1503079" cy="1879827"/>
          </a:xfrm>
          <a:prstGeom prst="rect">
            <a:avLst/>
          </a:prstGeom>
        </p:spPr>
      </p:pic>
      <p:pic>
        <p:nvPicPr>
          <p:cNvPr name="Picture 16" id="16"/>
          <p:cNvPicPr>
            <a:picLocks noChangeAspect="true"/>
          </p:cNvPicPr>
          <p:nvPr/>
        </p:nvPicPr>
        <p:blipFill>
          <a:blip r:embed="rId12"/>
          <a:srcRect l="0" t="0" r="0" b="0"/>
          <a:stretch>
            <a:fillRect/>
          </a:stretch>
        </p:blipFill>
        <p:spPr>
          <a:xfrm flipH="false" flipV="false" rot="-5400000">
            <a:off x="8707823" y="2545051"/>
            <a:ext cx="848221" cy="2356169"/>
          </a:xfrm>
          <a:prstGeom prst="rect">
            <a:avLst/>
          </a:prstGeom>
        </p:spPr>
      </p:pic>
      <p:pic>
        <p:nvPicPr>
          <p:cNvPr name="Picture 17" id="17"/>
          <p:cNvPicPr>
            <a:picLocks noChangeAspect="true"/>
          </p:cNvPicPr>
          <p:nvPr/>
        </p:nvPicPr>
        <p:blipFill>
          <a:blip r:embed="rId13"/>
          <a:srcRect l="0" t="0" r="0" b="0"/>
          <a:stretch>
            <a:fillRect/>
          </a:stretch>
        </p:blipFill>
        <p:spPr>
          <a:xfrm flipH="false" flipV="false" rot="0">
            <a:off x="16265718" y="2533030"/>
            <a:ext cx="504179" cy="513813"/>
          </a:xfrm>
          <a:prstGeom prst="rect">
            <a:avLst/>
          </a:prstGeom>
        </p:spPr>
      </p:pic>
      <p:pic>
        <p:nvPicPr>
          <p:cNvPr name="Picture 18" id="18"/>
          <p:cNvPicPr>
            <a:picLocks noChangeAspect="true"/>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0" t="0" r="0" b="0"/>
          <a:stretch>
            <a:fillRect/>
          </a:stretch>
        </p:blipFill>
        <p:spPr>
          <a:xfrm flipH="false" flipV="false" rot="164734">
            <a:off x="7976660" y="4415893"/>
            <a:ext cx="1122113" cy="724273"/>
          </a:xfrm>
          <a:prstGeom prst="rect">
            <a:avLst/>
          </a:prstGeom>
        </p:spPr>
      </p:pic>
      <p:pic>
        <p:nvPicPr>
          <p:cNvPr name="Picture 19" id="19"/>
          <p:cNvPicPr>
            <a:picLocks noChangeAspect="true"/>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0" t="0" r="0" b="0"/>
          <a:stretch>
            <a:fillRect/>
          </a:stretch>
        </p:blipFill>
        <p:spPr>
          <a:xfrm flipH="false" flipV="false" rot="5845260">
            <a:off x="9626628" y="4364903"/>
            <a:ext cx="584863" cy="963098"/>
          </a:xfrm>
          <a:prstGeom prst="rect">
            <a:avLst/>
          </a:prstGeom>
        </p:spPr>
      </p:pic>
      <p:pic>
        <p:nvPicPr>
          <p:cNvPr name="Picture 20" id="20"/>
          <p:cNvPicPr>
            <a:picLocks noChangeAspect="true"/>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l="0" t="0" r="0" b="0"/>
          <a:stretch>
            <a:fillRect/>
          </a:stretch>
        </p:blipFill>
        <p:spPr>
          <a:xfrm flipH="false" flipV="false" rot="4090106">
            <a:off x="16734791" y="882784"/>
            <a:ext cx="742663" cy="739963"/>
          </a:xfrm>
          <a:prstGeom prst="rect">
            <a:avLst/>
          </a:prstGeom>
        </p:spPr>
      </p:pic>
      <p:pic>
        <p:nvPicPr>
          <p:cNvPr name="Picture 21" id="21"/>
          <p:cNvPicPr>
            <a:picLocks noChangeAspect="true"/>
          </p:cNvPicPr>
          <p:nvPr/>
        </p:nvPicPr>
        <p:blipFill>
          <a:blip r:embed="rId20"/>
          <a:srcRect l="0" t="0" r="0" b="0"/>
          <a:stretch>
            <a:fillRect/>
          </a:stretch>
        </p:blipFill>
        <p:spPr>
          <a:xfrm flipH="false" flipV="false" rot="-277648">
            <a:off x="7827947" y="882194"/>
            <a:ext cx="2821369" cy="1283723"/>
          </a:xfrm>
          <a:prstGeom prst="rect">
            <a:avLst/>
          </a:prstGeom>
        </p:spPr>
      </p:pic>
      <p:grpSp>
        <p:nvGrpSpPr>
          <p:cNvPr name="Group 22" id="22"/>
          <p:cNvGrpSpPr>
            <a:grpSpLocks noChangeAspect="true"/>
          </p:cNvGrpSpPr>
          <p:nvPr/>
        </p:nvGrpSpPr>
        <p:grpSpPr>
          <a:xfrm rot="0">
            <a:off x="10931875" y="812890"/>
            <a:ext cx="2710077" cy="1876979"/>
            <a:chOff x="0" y="0"/>
            <a:chExt cx="3429000" cy="2374900"/>
          </a:xfrm>
        </p:grpSpPr>
        <p:sp>
          <p:nvSpPr>
            <p:cNvPr name="Freeform 23" id="23"/>
            <p:cNvSpPr/>
            <p:nvPr/>
          </p:nvSpPr>
          <p:spPr>
            <a:xfrm>
              <a:off x="50800" y="76200"/>
              <a:ext cx="3340100" cy="2235200"/>
            </a:xfrm>
            <a:custGeom>
              <a:avLst/>
              <a:gdLst/>
              <a:ahLst/>
              <a:cxnLst/>
              <a:rect r="r" b="b" t="t" l="l"/>
              <a:pathLst>
                <a:path h="2235200" w="33401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solidFill>
              <a:srgbClr val="FFFFFF"/>
            </a:solidFill>
            <a:ln>
              <a:solidFill>
                <a:srgbClr val="000000"/>
              </a:solidFill>
            </a:ln>
          </p:spPr>
        </p:sp>
        <p:sp>
          <p:nvSpPr>
            <p:cNvPr name="Freeform 24" id="24"/>
            <p:cNvSpPr/>
            <p:nvPr/>
          </p:nvSpPr>
          <p:spPr>
            <a:xfrm>
              <a:off x="0" y="0"/>
              <a:ext cx="3429000" cy="2374900"/>
            </a:xfrm>
            <a:custGeom>
              <a:avLst/>
              <a:gdLst/>
              <a:ahLst/>
              <a:cxnLst/>
              <a:rect r="r" b="b" t="t" l="l"/>
              <a:pathLst>
                <a:path h="2374900" w="3429000">
                  <a:moveTo>
                    <a:pt x="3429000" y="2374900"/>
                  </a:moveTo>
                  <a:lnTo>
                    <a:pt x="0" y="2374900"/>
                  </a:lnTo>
                  <a:lnTo>
                    <a:pt x="0" y="0"/>
                  </a:lnTo>
                  <a:lnTo>
                    <a:pt x="3429000" y="0"/>
                  </a:lnTo>
                  <a:lnTo>
                    <a:pt x="3429000" y="2374900"/>
                  </a:lnTo>
                  <a:close/>
                </a:path>
              </a:pathLst>
            </a:custGeom>
            <a:blipFill>
              <a:blip r:embed="rId21"/>
              <a:stretch>
                <a:fillRect l="-2902" r="-2492" t="-10996" b="-11124"/>
              </a:stretch>
            </a:blipFill>
          </p:spPr>
        </p:sp>
      </p:grpSp>
      <p:pic>
        <p:nvPicPr>
          <p:cNvPr name="Picture 25" id="25"/>
          <p:cNvPicPr>
            <a:picLocks noChangeAspect="true"/>
          </p:cNvPicPr>
          <p:nvPr/>
        </p:nvPicPr>
        <p:blipFill>
          <a:blip r:embed="rId22"/>
          <a:srcRect l="0" t="0" r="0" b="0"/>
          <a:stretch>
            <a:fillRect/>
          </a:stretch>
        </p:blipFill>
        <p:spPr>
          <a:xfrm flipH="false" flipV="false" rot="10567788">
            <a:off x="7952061" y="6059027"/>
            <a:ext cx="2573142" cy="1839796"/>
          </a:xfrm>
          <a:prstGeom prst="rect">
            <a:avLst/>
          </a:prstGeom>
        </p:spPr>
      </p:pic>
      <p:pic>
        <p:nvPicPr>
          <p:cNvPr name="Picture 26" id="26"/>
          <p:cNvPicPr>
            <a:picLocks noChangeAspect="true"/>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l="0" t="0" r="0" b="0"/>
          <a:stretch>
            <a:fillRect/>
          </a:stretch>
        </p:blipFill>
        <p:spPr>
          <a:xfrm flipH="false" flipV="false" rot="-7145144">
            <a:off x="8229064" y="4615933"/>
            <a:ext cx="1628209" cy="2184183"/>
          </a:xfrm>
          <a:prstGeom prst="rect">
            <a:avLst/>
          </a:prstGeom>
        </p:spPr>
      </p:pic>
      <p:grpSp>
        <p:nvGrpSpPr>
          <p:cNvPr name="Group 27" id="27"/>
          <p:cNvGrpSpPr>
            <a:grpSpLocks noChangeAspect="true"/>
          </p:cNvGrpSpPr>
          <p:nvPr/>
        </p:nvGrpSpPr>
        <p:grpSpPr>
          <a:xfrm rot="0">
            <a:off x="10696501" y="3046842"/>
            <a:ext cx="1360151" cy="2119783"/>
            <a:chOff x="0" y="0"/>
            <a:chExt cx="3365500" cy="5245100"/>
          </a:xfrm>
        </p:grpSpPr>
        <p:sp>
          <p:nvSpPr>
            <p:cNvPr name="Freeform 28" id="28"/>
            <p:cNvSpPr/>
            <p:nvPr/>
          </p:nvSpPr>
          <p:spPr>
            <a:xfrm>
              <a:off x="0" y="0"/>
              <a:ext cx="3352800" cy="5219700"/>
            </a:xfrm>
            <a:custGeom>
              <a:avLst/>
              <a:gdLst/>
              <a:ahLst/>
              <a:cxnLst/>
              <a:rect r="r" b="b" t="t" l="l"/>
              <a:pathLst>
                <a:path h="5219700" w="3352800">
                  <a:moveTo>
                    <a:pt x="3352800" y="5143500"/>
                  </a:moveTo>
                  <a:cubicBezTo>
                    <a:pt x="3352800" y="5143500"/>
                    <a:pt x="3302000" y="5143500"/>
                    <a:pt x="3263900" y="5130800"/>
                  </a:cubicBezTo>
                  <a:cubicBezTo>
                    <a:pt x="3225800" y="5118100"/>
                    <a:pt x="3136900" y="5143500"/>
                    <a:pt x="3136900" y="5143500"/>
                  </a:cubicBezTo>
                  <a:lnTo>
                    <a:pt x="3009900" y="5156200"/>
                  </a:lnTo>
                  <a:cubicBezTo>
                    <a:pt x="2984500" y="5168900"/>
                    <a:pt x="2895600" y="5130800"/>
                    <a:pt x="2895600" y="5130800"/>
                  </a:cubicBezTo>
                  <a:cubicBezTo>
                    <a:pt x="2819400" y="5118100"/>
                    <a:pt x="2819400" y="5080000"/>
                    <a:pt x="2819400" y="5080000"/>
                  </a:cubicBezTo>
                  <a:cubicBezTo>
                    <a:pt x="2781300" y="5003800"/>
                    <a:pt x="2705100" y="5003800"/>
                    <a:pt x="2705100" y="5003800"/>
                  </a:cubicBezTo>
                  <a:lnTo>
                    <a:pt x="2603500" y="4965700"/>
                  </a:lnTo>
                  <a:cubicBezTo>
                    <a:pt x="2552700" y="4927600"/>
                    <a:pt x="2527300" y="4927600"/>
                    <a:pt x="2527300" y="4927600"/>
                  </a:cubicBezTo>
                  <a:cubicBezTo>
                    <a:pt x="2451100" y="4914900"/>
                    <a:pt x="2349500" y="4965700"/>
                    <a:pt x="2349500" y="4965700"/>
                  </a:cubicBezTo>
                  <a:cubicBezTo>
                    <a:pt x="2311400" y="4978400"/>
                    <a:pt x="2209800" y="4965700"/>
                    <a:pt x="2209800" y="4965700"/>
                  </a:cubicBezTo>
                  <a:cubicBezTo>
                    <a:pt x="2108200" y="4953000"/>
                    <a:pt x="1993900" y="5067300"/>
                    <a:pt x="1993900" y="5067300"/>
                  </a:cubicBezTo>
                  <a:lnTo>
                    <a:pt x="1828800" y="5156200"/>
                  </a:lnTo>
                  <a:cubicBezTo>
                    <a:pt x="1790700" y="5181600"/>
                    <a:pt x="1727200" y="5168900"/>
                    <a:pt x="1727200" y="5168900"/>
                  </a:cubicBezTo>
                  <a:cubicBezTo>
                    <a:pt x="1663700" y="5168900"/>
                    <a:pt x="1587500" y="5194300"/>
                    <a:pt x="1587500" y="5194300"/>
                  </a:cubicBezTo>
                  <a:lnTo>
                    <a:pt x="1371600" y="5219700"/>
                  </a:lnTo>
                  <a:cubicBezTo>
                    <a:pt x="1371600" y="5219700"/>
                    <a:pt x="1257300" y="5207000"/>
                    <a:pt x="1244600" y="5194300"/>
                  </a:cubicBezTo>
                  <a:cubicBezTo>
                    <a:pt x="1231900" y="5181600"/>
                    <a:pt x="1168400" y="5194300"/>
                    <a:pt x="1168400" y="5194300"/>
                  </a:cubicBezTo>
                  <a:lnTo>
                    <a:pt x="1066800" y="5181600"/>
                  </a:lnTo>
                  <a:lnTo>
                    <a:pt x="1016000" y="5143500"/>
                  </a:lnTo>
                  <a:lnTo>
                    <a:pt x="876300" y="5080000"/>
                  </a:lnTo>
                  <a:lnTo>
                    <a:pt x="673100" y="5041900"/>
                  </a:lnTo>
                  <a:lnTo>
                    <a:pt x="571500" y="5029200"/>
                  </a:lnTo>
                  <a:lnTo>
                    <a:pt x="431800" y="5016500"/>
                  </a:lnTo>
                  <a:lnTo>
                    <a:pt x="393700" y="4978400"/>
                  </a:lnTo>
                  <a:lnTo>
                    <a:pt x="317500" y="4965700"/>
                  </a:lnTo>
                  <a:lnTo>
                    <a:pt x="177800" y="4914900"/>
                  </a:lnTo>
                  <a:lnTo>
                    <a:pt x="88900" y="4876800"/>
                  </a:lnTo>
                  <a:lnTo>
                    <a:pt x="0" y="4787900"/>
                  </a:lnTo>
                  <a:lnTo>
                    <a:pt x="0" y="101600"/>
                  </a:lnTo>
                  <a:lnTo>
                    <a:pt x="76200" y="127000"/>
                  </a:lnTo>
                  <a:cubicBezTo>
                    <a:pt x="76200" y="127000"/>
                    <a:pt x="152400" y="152400"/>
                    <a:pt x="177800" y="152400"/>
                  </a:cubicBezTo>
                  <a:cubicBezTo>
                    <a:pt x="203200" y="152400"/>
                    <a:pt x="317500" y="114300"/>
                    <a:pt x="317500" y="114300"/>
                  </a:cubicBezTo>
                  <a:cubicBezTo>
                    <a:pt x="368300" y="88900"/>
                    <a:pt x="419100" y="76200"/>
                    <a:pt x="419100" y="76200"/>
                  </a:cubicBezTo>
                  <a:lnTo>
                    <a:pt x="609600" y="63500"/>
                  </a:lnTo>
                  <a:cubicBezTo>
                    <a:pt x="635000" y="50800"/>
                    <a:pt x="723900" y="38100"/>
                    <a:pt x="723900" y="38100"/>
                  </a:cubicBezTo>
                  <a:lnTo>
                    <a:pt x="889000" y="25400"/>
                  </a:lnTo>
                  <a:cubicBezTo>
                    <a:pt x="990600" y="0"/>
                    <a:pt x="1168400" y="88900"/>
                    <a:pt x="1168400" y="88900"/>
                  </a:cubicBezTo>
                  <a:cubicBezTo>
                    <a:pt x="1257300" y="139700"/>
                    <a:pt x="1308100" y="139700"/>
                    <a:pt x="1333500" y="127000"/>
                  </a:cubicBezTo>
                  <a:cubicBezTo>
                    <a:pt x="1358900" y="114300"/>
                    <a:pt x="1473200" y="127000"/>
                    <a:pt x="1511300" y="139700"/>
                  </a:cubicBezTo>
                  <a:cubicBezTo>
                    <a:pt x="1549400" y="152400"/>
                    <a:pt x="1676400" y="127000"/>
                    <a:pt x="1714500" y="114300"/>
                  </a:cubicBezTo>
                  <a:cubicBezTo>
                    <a:pt x="1752600" y="101600"/>
                    <a:pt x="1841500" y="127000"/>
                    <a:pt x="1841500" y="127000"/>
                  </a:cubicBezTo>
                  <a:lnTo>
                    <a:pt x="1930400" y="165100"/>
                  </a:lnTo>
                  <a:cubicBezTo>
                    <a:pt x="1943100" y="190500"/>
                    <a:pt x="2120900" y="203200"/>
                    <a:pt x="2120900" y="203200"/>
                  </a:cubicBezTo>
                  <a:cubicBezTo>
                    <a:pt x="2159000" y="228600"/>
                    <a:pt x="2247900" y="203200"/>
                    <a:pt x="2247900" y="203200"/>
                  </a:cubicBezTo>
                  <a:cubicBezTo>
                    <a:pt x="2374900" y="228600"/>
                    <a:pt x="2438400" y="215900"/>
                    <a:pt x="2501900" y="177800"/>
                  </a:cubicBezTo>
                  <a:cubicBezTo>
                    <a:pt x="2565400" y="139700"/>
                    <a:pt x="2667000" y="177800"/>
                    <a:pt x="2667000" y="177800"/>
                  </a:cubicBezTo>
                  <a:cubicBezTo>
                    <a:pt x="2667000" y="177800"/>
                    <a:pt x="2743200" y="190500"/>
                    <a:pt x="2844800" y="190500"/>
                  </a:cubicBezTo>
                  <a:cubicBezTo>
                    <a:pt x="2946400" y="190500"/>
                    <a:pt x="3022600" y="241300"/>
                    <a:pt x="3035300" y="254000"/>
                  </a:cubicBezTo>
                  <a:cubicBezTo>
                    <a:pt x="3048000" y="266700"/>
                    <a:pt x="3111500" y="241300"/>
                    <a:pt x="3124200" y="241300"/>
                  </a:cubicBezTo>
                  <a:cubicBezTo>
                    <a:pt x="3136900" y="241300"/>
                    <a:pt x="3200400" y="254000"/>
                    <a:pt x="3238500" y="241300"/>
                  </a:cubicBezTo>
                  <a:cubicBezTo>
                    <a:pt x="3276600" y="228600"/>
                    <a:pt x="3352800" y="241300"/>
                    <a:pt x="3352800" y="241300"/>
                  </a:cubicBezTo>
                  <a:lnTo>
                    <a:pt x="3352800" y="5143500"/>
                  </a:lnTo>
                  <a:close/>
                </a:path>
              </a:pathLst>
            </a:custGeom>
            <a:solidFill>
              <a:srgbClr val="FFFFFF"/>
            </a:solidFill>
            <a:ln>
              <a:solidFill>
                <a:srgbClr val="000000"/>
              </a:solidFill>
            </a:ln>
          </p:spPr>
        </p:sp>
        <p:sp>
          <p:nvSpPr>
            <p:cNvPr name="Freeform 29" id="29"/>
            <p:cNvSpPr/>
            <p:nvPr/>
          </p:nvSpPr>
          <p:spPr>
            <a:xfrm>
              <a:off x="0" y="0"/>
              <a:ext cx="3352800" cy="292100"/>
            </a:xfrm>
            <a:custGeom>
              <a:avLst/>
              <a:gdLst/>
              <a:ahLst/>
              <a:cxnLst/>
              <a:rect r="r" b="b" t="t" l="l"/>
              <a:pathLst>
                <a:path h="292100" w="3352800">
                  <a:moveTo>
                    <a:pt x="3352800" y="292100"/>
                  </a:moveTo>
                  <a:lnTo>
                    <a:pt x="0" y="292100"/>
                  </a:lnTo>
                  <a:lnTo>
                    <a:pt x="0" y="0"/>
                  </a:lnTo>
                  <a:lnTo>
                    <a:pt x="3352800" y="0"/>
                  </a:lnTo>
                  <a:lnTo>
                    <a:pt x="3352800" y="292100"/>
                  </a:lnTo>
                  <a:close/>
                </a:path>
              </a:pathLst>
            </a:custGeom>
            <a:blipFill>
              <a:blip r:embed="rId25"/>
              <a:stretch>
                <a:fillRect l="0" r="0" t="-7825" b="-70087"/>
              </a:stretch>
            </a:blipFill>
          </p:spPr>
        </p:sp>
        <p:sp>
          <p:nvSpPr>
            <p:cNvPr name="Freeform 30" id="30"/>
            <p:cNvSpPr/>
            <p:nvPr/>
          </p:nvSpPr>
          <p:spPr>
            <a:xfrm>
              <a:off x="0" y="4775200"/>
              <a:ext cx="3365500" cy="469900"/>
            </a:xfrm>
            <a:custGeom>
              <a:avLst/>
              <a:gdLst/>
              <a:ahLst/>
              <a:cxnLst/>
              <a:rect r="r" b="b" t="t" l="l"/>
              <a:pathLst>
                <a:path h="469900" w="3365500">
                  <a:moveTo>
                    <a:pt x="3365500" y="469900"/>
                  </a:moveTo>
                  <a:lnTo>
                    <a:pt x="0" y="469900"/>
                  </a:lnTo>
                  <a:lnTo>
                    <a:pt x="0" y="0"/>
                  </a:lnTo>
                  <a:lnTo>
                    <a:pt x="3365500" y="0"/>
                  </a:lnTo>
                  <a:lnTo>
                    <a:pt x="3365500" y="469900"/>
                  </a:lnTo>
                  <a:close/>
                </a:path>
              </a:pathLst>
            </a:custGeom>
            <a:blipFill>
              <a:blip r:embed="rId26"/>
              <a:stretch>
                <a:fillRect l="0" r="0" t="-137943" b="-27056"/>
              </a:stretch>
            </a:blipFill>
          </p:spPr>
        </p:sp>
      </p:grpSp>
      <p:sp>
        <p:nvSpPr>
          <p:cNvPr name="TextBox 31" id="31"/>
          <p:cNvSpPr txBox="true"/>
          <p:nvPr/>
        </p:nvSpPr>
        <p:spPr>
          <a:xfrm rot="0">
            <a:off x="1028700" y="1277214"/>
            <a:ext cx="5059131" cy="530225"/>
          </a:xfrm>
          <a:prstGeom prst="rect">
            <a:avLst/>
          </a:prstGeom>
        </p:spPr>
        <p:txBody>
          <a:bodyPr anchor="t" rtlCol="false" tIns="0" lIns="0" bIns="0" rIns="0">
            <a:spAutoFit/>
          </a:bodyPr>
          <a:lstStyle/>
          <a:p>
            <a:pPr marL="0" indent="0" lvl="0">
              <a:lnSpc>
                <a:spcPts val="4079"/>
              </a:lnSpc>
              <a:spcBef>
                <a:spcPct val="0"/>
              </a:spcBef>
            </a:pPr>
            <a:r>
              <a:rPr lang="en-US" spc="169" sz="3399">
                <a:solidFill>
                  <a:srgbClr val="302C2C"/>
                </a:solidFill>
                <a:latin typeface="Pluma Bold"/>
              </a:rPr>
              <a:t>Closing Thoughts</a:t>
            </a:r>
          </a:p>
        </p:txBody>
      </p:sp>
      <p:sp>
        <p:nvSpPr>
          <p:cNvPr name="TextBox 32" id="32"/>
          <p:cNvSpPr txBox="true"/>
          <p:nvPr/>
        </p:nvSpPr>
        <p:spPr>
          <a:xfrm rot="0">
            <a:off x="844185" y="2800282"/>
            <a:ext cx="5243646" cy="1893157"/>
          </a:xfrm>
          <a:prstGeom prst="rect">
            <a:avLst/>
          </a:prstGeom>
        </p:spPr>
        <p:txBody>
          <a:bodyPr anchor="t" rtlCol="false" tIns="0" lIns="0" bIns="0" rIns="0">
            <a:spAutoFit/>
          </a:bodyPr>
          <a:lstStyle/>
          <a:p>
            <a:pPr>
              <a:lnSpc>
                <a:spcPts val="3192"/>
              </a:lnSpc>
              <a:spcBef>
                <a:spcPts val="2392"/>
              </a:spcBef>
            </a:pPr>
            <a:r>
              <a:rPr lang="en-US" spc="48" sz="2400">
                <a:solidFill>
                  <a:srgbClr val="302C2C"/>
                </a:solidFill>
                <a:latin typeface="Varela Round"/>
              </a:rPr>
              <a:t>Overall interesting project because of new experience</a:t>
            </a:r>
          </a:p>
          <a:p>
            <a:pPr marL="0" indent="0" lvl="1">
              <a:lnSpc>
                <a:spcPts val="3192"/>
              </a:lnSpc>
              <a:spcBef>
                <a:spcPts val="2394"/>
              </a:spcBef>
            </a:pPr>
            <a:r>
              <a:rPr lang="en-US" spc="48" sz="2400">
                <a:solidFill>
                  <a:srgbClr val="302C2C"/>
                </a:solidFill>
                <a:latin typeface="Varela Round"/>
              </a:rPr>
              <a:t>Very frustrating with Microsoft Documentation</a:t>
            </a:r>
          </a:p>
        </p:txBody>
      </p:sp>
      <p:pic>
        <p:nvPicPr>
          <p:cNvPr name="Picture 33" id="33"/>
          <p:cNvPicPr>
            <a:picLocks noChangeAspect="true"/>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0" t="0" r="0" b="0"/>
          <a:stretch>
            <a:fillRect/>
          </a:stretch>
        </p:blipFill>
        <p:spPr>
          <a:xfrm flipH="false" flipV="false" rot="-1266497">
            <a:off x="11559945" y="5444434"/>
            <a:ext cx="1988170" cy="2003703"/>
          </a:xfrm>
          <a:prstGeom prst="rect">
            <a:avLst/>
          </a:prstGeom>
        </p:spPr>
      </p:pic>
      <p:pic>
        <p:nvPicPr>
          <p:cNvPr name="Picture 34" id="34"/>
          <p:cNvPicPr>
            <a:picLocks noChangeAspect="true"/>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0" t="0" r="0" b="0"/>
          <a:stretch>
            <a:fillRect/>
          </a:stretch>
        </p:blipFill>
        <p:spPr>
          <a:xfrm flipH="false" flipV="false" rot="-1266497">
            <a:off x="10834105" y="6459662"/>
            <a:ext cx="1727112" cy="863556"/>
          </a:xfrm>
          <a:prstGeom prst="rect">
            <a:avLst/>
          </a:prstGeom>
        </p:spPr>
      </p:pic>
      <p:pic>
        <p:nvPicPr>
          <p:cNvPr name="Picture 35" id="35"/>
          <p:cNvPicPr>
            <a:picLocks noChangeAspect="true"/>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l="0" t="0" r="0" b="0"/>
          <a:stretch>
            <a:fillRect/>
          </a:stretch>
        </p:blipFill>
        <p:spPr>
          <a:xfrm flipH="false" flipV="false" rot="-1266497">
            <a:off x="11784998" y="5674383"/>
            <a:ext cx="1538065" cy="1543804"/>
          </a:xfrm>
          <a:prstGeom prst="rect">
            <a:avLst/>
          </a:prstGeom>
        </p:spPr>
      </p:pic>
      <p:pic>
        <p:nvPicPr>
          <p:cNvPr name="Picture 36" id="36"/>
          <p:cNvPicPr>
            <a:picLocks noChangeAspect="true"/>
          </p:cNvPicPr>
          <p:nvPr/>
        </p:nvPicPr>
        <p:blipFill>
          <a:blip r:embed="rId33"/>
          <a:srcRect l="0" t="0" r="0" b="0"/>
          <a:stretch>
            <a:fillRect/>
          </a:stretch>
        </p:blipFill>
        <p:spPr>
          <a:xfrm flipH="false" flipV="false" rot="0">
            <a:off x="7959957" y="8262540"/>
            <a:ext cx="5336098" cy="125398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DAE_1p6jyF8</dc:identifier>
  <dcterms:modified xsi:type="dcterms:W3CDTF">2011-08-01T06:04:30Z</dcterms:modified>
  <cp:revision>1</cp:revision>
  <dc:title>Bing Map API</dc:title>
</cp:coreProperties>
</file>